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4" r:id="rId3"/>
    <p:sldMasterId id="2147483692" r:id="rId4"/>
    <p:sldMasterId id="2147483701" r:id="rId5"/>
  </p:sldMasterIdLst>
  <p:notesMasterIdLst>
    <p:notesMasterId r:id="rId52"/>
  </p:notesMasterIdLst>
  <p:sldIdLst>
    <p:sldId id="393" r:id="rId6"/>
    <p:sldId id="419" r:id="rId7"/>
    <p:sldId id="448" r:id="rId8"/>
    <p:sldId id="449" r:id="rId9"/>
    <p:sldId id="450" r:id="rId10"/>
    <p:sldId id="451" r:id="rId11"/>
    <p:sldId id="452" r:id="rId12"/>
    <p:sldId id="453" r:id="rId13"/>
    <p:sldId id="455" r:id="rId14"/>
    <p:sldId id="457" r:id="rId15"/>
    <p:sldId id="456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0" r:id="rId29"/>
    <p:sldId id="477" r:id="rId30"/>
    <p:sldId id="471" r:id="rId31"/>
    <p:sldId id="472" r:id="rId32"/>
    <p:sldId id="473" r:id="rId33"/>
    <p:sldId id="474" r:id="rId34"/>
    <p:sldId id="475" r:id="rId35"/>
    <p:sldId id="476" r:id="rId36"/>
    <p:sldId id="478" r:id="rId37"/>
    <p:sldId id="479" r:id="rId38"/>
    <p:sldId id="480" r:id="rId39"/>
    <p:sldId id="481" r:id="rId40"/>
    <p:sldId id="482" r:id="rId41"/>
    <p:sldId id="483" r:id="rId42"/>
    <p:sldId id="484" r:id="rId43"/>
    <p:sldId id="485" r:id="rId44"/>
    <p:sldId id="486" r:id="rId45"/>
    <p:sldId id="487" r:id="rId46"/>
    <p:sldId id="488" r:id="rId47"/>
    <p:sldId id="489" r:id="rId48"/>
    <p:sldId id="490" r:id="rId49"/>
    <p:sldId id="491" r:id="rId50"/>
    <p:sldId id="41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B6B10-C2F7-4FF1-B589-35472898D424}">
          <p14:sldIdLst>
            <p14:sldId id="393"/>
            <p14:sldId id="419"/>
            <p14:sldId id="448"/>
            <p14:sldId id="449"/>
            <p14:sldId id="450"/>
            <p14:sldId id="451"/>
            <p14:sldId id="452"/>
            <p14:sldId id="453"/>
            <p14:sldId id="455"/>
            <p14:sldId id="457"/>
            <p14:sldId id="456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7"/>
            <p14:sldId id="471"/>
            <p14:sldId id="472"/>
            <p14:sldId id="473"/>
            <p14:sldId id="474"/>
            <p14:sldId id="475"/>
            <p14:sldId id="476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</p14:sldIdLst>
        </p14:section>
        <p14:section name="Introduction" id="{5EDE5CF1-1029-4E92-8201-0002C2571F8B}">
          <p14:sldIdLst>
            <p14:sldId id="4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7" autoAdjust="0"/>
  </p:normalViewPr>
  <p:slideViewPr>
    <p:cSldViewPr snapToGrid="0">
      <p:cViewPr varScale="1">
        <p:scale>
          <a:sx n="67" d="100"/>
          <a:sy n="67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BD0C3-7C86-43D4-88E4-BE140B26EB4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3C32-8F22-4C62-BF39-BF6621690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0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4D599-8961-4485-8B96-B828C032954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36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5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6250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5A62BB11-9EFF-F645-BCB6-C22776E9D0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6A7E639-1729-EF45-A48C-17927EC5B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800" y="331201"/>
            <a:ext cx="10440000" cy="3096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94110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6825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accent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3058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6A8C-F631-5048-933E-36BB2B719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BC13E-3AAB-A84C-BD3A-6009A004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142A4-736B-DF4E-A72E-E936C45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8A3C210-3C6C-BB4E-AB18-520DA31DFF9D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8198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0999" y="6250764"/>
            <a:ext cx="3145971" cy="288000"/>
          </a:xfrm>
        </p:spPr>
        <p:txBody>
          <a:bodyPr/>
          <a:lstStyle>
            <a:lvl1pPr>
              <a:defRPr sz="2000"/>
            </a:lvl1pPr>
          </a:lstStyle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323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1576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417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799" y="6250764"/>
            <a:ext cx="3033669" cy="288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A9DD424A-F341-474A-9A1A-94AB33D72580}" type="datetime3">
              <a:rPr lang="en-US" smtClean="0"/>
              <a:pPr/>
              <a:t>15 September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20743"/>
      </p:ext>
    </p:extLst>
  </p:cSld>
  <p:clrMapOvr>
    <a:masterClrMapping/>
  </p:clrMapOvr>
  <p:transition>
    <p:fade/>
  </p:transition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bg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BA1A7DB-C9F4-CF46-A300-1E25FFA0C8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43200" y="0"/>
            <a:ext cx="5248800" cy="5249688"/>
          </a:xfrm>
          <a:custGeom>
            <a:avLst/>
            <a:gdLst>
              <a:gd name="connsiteX0" fmla="*/ 0 w 5248800"/>
              <a:gd name="connsiteY0" fmla="*/ 0 h 5249688"/>
              <a:gd name="connsiteX1" fmla="*/ 5248800 w 5248800"/>
              <a:gd name="connsiteY1" fmla="*/ 0 h 5249688"/>
              <a:gd name="connsiteX2" fmla="*/ 5248800 w 5248800"/>
              <a:gd name="connsiteY2" fmla="*/ 4375266 h 5249688"/>
              <a:gd name="connsiteX3" fmla="*/ 4372800 w 5248800"/>
              <a:gd name="connsiteY3" fmla="*/ 5249688 h 5249688"/>
              <a:gd name="connsiteX4" fmla="*/ 4372800 w 5248800"/>
              <a:gd name="connsiteY4" fmla="*/ 4375266 h 5249688"/>
              <a:gd name="connsiteX5" fmla="*/ 3496800 w 5248800"/>
              <a:gd name="connsiteY5" fmla="*/ 5249688 h 5249688"/>
              <a:gd name="connsiteX6" fmla="*/ 3496800 w 5248800"/>
              <a:gd name="connsiteY6" fmla="*/ 4375266 h 5249688"/>
              <a:gd name="connsiteX7" fmla="*/ 2620800 w 5248800"/>
              <a:gd name="connsiteY7" fmla="*/ 5249688 h 5249688"/>
              <a:gd name="connsiteX8" fmla="*/ 2620800 w 5248800"/>
              <a:gd name="connsiteY8" fmla="*/ 4375266 h 5249688"/>
              <a:gd name="connsiteX9" fmla="*/ 1744800 w 5248800"/>
              <a:gd name="connsiteY9" fmla="*/ 5249688 h 5249688"/>
              <a:gd name="connsiteX10" fmla="*/ 1744800 w 5248800"/>
              <a:gd name="connsiteY10" fmla="*/ 4375266 h 5249688"/>
              <a:gd name="connsiteX11" fmla="*/ 868800 w 5248800"/>
              <a:gd name="connsiteY11" fmla="*/ 5249688 h 5249688"/>
              <a:gd name="connsiteX12" fmla="*/ 868800 w 5248800"/>
              <a:gd name="connsiteY12" fmla="*/ 4375266 h 5249688"/>
              <a:gd name="connsiteX13" fmla="*/ 0 w 5248800"/>
              <a:gd name="connsiteY13" fmla="*/ 5242501 h 524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48800" h="5249688">
                <a:moveTo>
                  <a:pt x="0" y="0"/>
                </a:moveTo>
                <a:lnTo>
                  <a:pt x="5248800" y="0"/>
                </a:lnTo>
                <a:lnTo>
                  <a:pt x="5248800" y="4375266"/>
                </a:lnTo>
                <a:lnTo>
                  <a:pt x="4372800" y="5249688"/>
                </a:lnTo>
                <a:lnTo>
                  <a:pt x="4372800" y="4375266"/>
                </a:lnTo>
                <a:lnTo>
                  <a:pt x="3496800" y="5249688"/>
                </a:lnTo>
                <a:lnTo>
                  <a:pt x="3496800" y="4375266"/>
                </a:lnTo>
                <a:lnTo>
                  <a:pt x="2620800" y="5249688"/>
                </a:lnTo>
                <a:lnTo>
                  <a:pt x="2620800" y="4375266"/>
                </a:lnTo>
                <a:lnTo>
                  <a:pt x="1744800" y="5249688"/>
                </a:lnTo>
                <a:lnTo>
                  <a:pt x="1744800" y="4375266"/>
                </a:lnTo>
                <a:lnTo>
                  <a:pt x="868800" y="5249688"/>
                </a:lnTo>
                <a:lnTo>
                  <a:pt x="868800" y="4375266"/>
                </a:lnTo>
                <a:lnTo>
                  <a:pt x="0" y="52425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5166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92E2A5-0A94-224E-8A8B-B758F5D496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7200000" cy="1872000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82127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1218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56000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368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spcBef>
                <a:spcPts val="0"/>
              </a:spcBef>
              <a:spcAft>
                <a:spcPts val="15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3523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34257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No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66875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E1410B-FD8A-F54E-8DB6-2A0E55511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57553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F2D932-0F09-2144-8F5B-EE40C816D78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 rot="16200000">
            <a:off x="6864990" y="-494"/>
            <a:ext cx="5327011" cy="5328000"/>
          </a:xfrm>
          <a:custGeom>
            <a:avLst/>
            <a:gdLst>
              <a:gd name="connsiteX0" fmla="*/ 0 w 5722937"/>
              <a:gd name="connsiteY0" fmla="*/ 0 h 5724000"/>
              <a:gd name="connsiteX1" fmla="*/ 5722937 w 5722937"/>
              <a:gd name="connsiteY1" fmla="*/ 0 h 5724000"/>
              <a:gd name="connsiteX2" fmla="*/ 5722937 w 5722937"/>
              <a:gd name="connsiteY2" fmla="*/ 5724000 h 5724000"/>
              <a:gd name="connsiteX3" fmla="*/ 953626 w 5722937"/>
              <a:gd name="connsiteY3" fmla="*/ 5724000 h 5724000"/>
              <a:gd name="connsiteX4" fmla="*/ 0 w 5722937"/>
              <a:gd name="connsiteY4" fmla="*/ 4771521 h 5724000"/>
              <a:gd name="connsiteX5" fmla="*/ 0 w 5722937"/>
              <a:gd name="connsiteY5" fmla="*/ 4770459 h 5724000"/>
              <a:gd name="connsiteX6" fmla="*/ 953626 w 5722937"/>
              <a:gd name="connsiteY6" fmla="*/ 4770459 h 5724000"/>
              <a:gd name="connsiteX7" fmla="*/ 0 w 5722937"/>
              <a:gd name="connsiteY7" fmla="*/ 3816605 h 5724000"/>
              <a:gd name="connsiteX8" fmla="*/ 0 w 5722937"/>
              <a:gd name="connsiteY8" fmla="*/ 3815541 h 5724000"/>
              <a:gd name="connsiteX9" fmla="*/ 953626 w 5722937"/>
              <a:gd name="connsiteY9" fmla="*/ 3815541 h 5724000"/>
              <a:gd name="connsiteX10" fmla="*/ 0 w 5722937"/>
              <a:gd name="connsiteY10" fmla="*/ 2861688 h 5724000"/>
              <a:gd name="connsiteX11" fmla="*/ 0 w 5722937"/>
              <a:gd name="connsiteY11" fmla="*/ 2860624 h 5724000"/>
              <a:gd name="connsiteX12" fmla="*/ 953626 w 5722937"/>
              <a:gd name="connsiteY12" fmla="*/ 2860624 h 5724000"/>
              <a:gd name="connsiteX13" fmla="*/ 0 w 5722937"/>
              <a:gd name="connsiteY13" fmla="*/ 1909519 h 5724000"/>
              <a:gd name="connsiteX14" fmla="*/ 0 w 5722937"/>
              <a:gd name="connsiteY14" fmla="*/ 1908459 h 5724000"/>
              <a:gd name="connsiteX15" fmla="*/ 953626 w 5722937"/>
              <a:gd name="connsiteY15" fmla="*/ 1908459 h 5724000"/>
              <a:gd name="connsiteX16" fmla="*/ 0 w 5722937"/>
              <a:gd name="connsiteY16" fmla="*/ 954605 h 5724000"/>
              <a:gd name="connsiteX17" fmla="*/ 0 w 5722937"/>
              <a:gd name="connsiteY17" fmla="*/ 953542 h 5724000"/>
              <a:gd name="connsiteX18" fmla="*/ 953626 w 5722937"/>
              <a:gd name="connsiteY18" fmla="*/ 953542 h 5724000"/>
              <a:gd name="connsiteX19" fmla="*/ 0 w 5722937"/>
              <a:gd name="connsiteY19" fmla="*/ 1062 h 57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2937" h="5724000">
                <a:moveTo>
                  <a:pt x="0" y="0"/>
                </a:moveTo>
                <a:lnTo>
                  <a:pt x="5722937" y="0"/>
                </a:lnTo>
                <a:lnTo>
                  <a:pt x="5722937" y="5724000"/>
                </a:lnTo>
                <a:lnTo>
                  <a:pt x="953626" y="5724000"/>
                </a:lnTo>
                <a:lnTo>
                  <a:pt x="0" y="4771521"/>
                </a:lnTo>
                <a:lnTo>
                  <a:pt x="0" y="4770459"/>
                </a:lnTo>
                <a:lnTo>
                  <a:pt x="953626" y="4770459"/>
                </a:lnTo>
                <a:lnTo>
                  <a:pt x="0" y="3816605"/>
                </a:lnTo>
                <a:lnTo>
                  <a:pt x="0" y="3815541"/>
                </a:lnTo>
                <a:lnTo>
                  <a:pt x="953626" y="3815541"/>
                </a:lnTo>
                <a:lnTo>
                  <a:pt x="0" y="2861688"/>
                </a:lnTo>
                <a:lnTo>
                  <a:pt x="0" y="2860624"/>
                </a:lnTo>
                <a:lnTo>
                  <a:pt x="953626" y="2860624"/>
                </a:lnTo>
                <a:lnTo>
                  <a:pt x="0" y="1909519"/>
                </a:lnTo>
                <a:lnTo>
                  <a:pt x="0" y="1908459"/>
                </a:lnTo>
                <a:lnTo>
                  <a:pt x="953626" y="1908459"/>
                </a:lnTo>
                <a:lnTo>
                  <a:pt x="0" y="954605"/>
                </a:lnTo>
                <a:lnTo>
                  <a:pt x="0" y="953542"/>
                </a:lnTo>
                <a:lnTo>
                  <a:pt x="953626" y="953542"/>
                </a:lnTo>
                <a:lnTo>
                  <a:pt x="0" y="10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bg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8942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4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0330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15064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61606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00D65B-C254-C040-BE55-1863269FE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0" y="331200"/>
            <a:ext cx="11412000" cy="5382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513F60-BD94-774E-8D4C-D510EB424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325" y="5919005"/>
            <a:ext cx="900000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9658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bg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23251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97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title illustr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82127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36165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785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87624" y="1476000"/>
            <a:ext cx="11412000" cy="424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2113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94320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Multi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/>
        </p:nvSpPr>
        <p:spPr>
          <a:xfrm>
            <a:off x="6108001" y="0"/>
            <a:ext cx="608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9679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07428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703C04-8D45-924B-BC45-6A7109C1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0389-2F78-6941-81DE-B9CAA34D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C897D-5B61-914B-8ED5-263B924C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00D65B-C254-C040-BE55-1863269FED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8800" y="331200"/>
            <a:ext cx="11412000" cy="5382000"/>
          </a:xfrm>
        </p:spPr>
        <p:txBody>
          <a:bodyPr/>
          <a:lstStyle>
            <a:lvl1pPr>
              <a:lnSpc>
                <a:spcPts val="5500"/>
              </a:lnSpc>
              <a:spcAft>
                <a:spcPts val="2400"/>
              </a:spcAft>
              <a:defRPr sz="5000" spc="-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511427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65874E-B7B2-864B-97BA-3B61A51574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00E41C-0494-6441-8E0D-BE244BFA44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999" y="1008000"/>
            <a:ext cx="4348937" cy="1980000"/>
          </a:xfrm>
        </p:spPr>
        <p:txBody>
          <a:bodyPr anchor="t" anchorCtr="0"/>
          <a:lstStyle>
            <a:lvl1pPr>
              <a:lnSpc>
                <a:spcPct val="100000"/>
              </a:lnSpc>
              <a:defRPr sz="14000" b="0" i="0" spc="-150" baseline="0">
                <a:solidFill>
                  <a:schemeClr val="tx1"/>
                </a:solidFill>
                <a:latin typeface="Aktiv Grotesk Thin" panose="020B0404020202020204" pitchFamily="34" charset="0"/>
                <a:cs typeface="Aktiv Grotesk Thin" panose="020B0404020202020204" pitchFamily="34" charset="0"/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8B65A77-B204-F543-AF6D-4E63C03889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7" y="2987999"/>
            <a:ext cx="4320000" cy="2736000"/>
          </a:xfrm>
        </p:spPr>
        <p:txBody>
          <a:bodyPr/>
          <a:lstStyle>
            <a:lvl1pPr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16232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C526-47DC-3B45-BDB4-3CBB68F7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15B81-5BF2-6D47-B422-14E4A7A3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2541C-BDB6-9B41-BD0A-BEE336E5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3E96B-CBB6-3C49-A743-98A233E3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9461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E1B9C-4020-8D40-8114-6D2077D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6BFB6-8E76-E74C-8B47-4AA68D18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EDAD2-3870-D94F-A3B0-6B52A887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7845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799" y="6250764"/>
            <a:ext cx="3033669" cy="288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A9DD424A-F341-474A-9A1A-94AB33D72580}" type="datetime3">
              <a:rPr lang="en-US" smtClean="0"/>
              <a:pPr/>
              <a:t>15 September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373770"/>
      </p:ext>
    </p:extLst>
  </p:cSld>
  <p:clrMapOvr>
    <a:masterClrMapping/>
  </p:clrMapOvr>
  <p:transition>
    <p:fade/>
  </p:transition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Image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45853F-62A6-DE4A-9506-CFF59CA69A0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9063" y="0"/>
            <a:ext cx="5722937" cy="5724000"/>
          </a:xfrm>
          <a:custGeom>
            <a:avLst/>
            <a:gdLst>
              <a:gd name="connsiteX0" fmla="*/ 0 w 5722937"/>
              <a:gd name="connsiteY0" fmla="*/ 0 h 5724000"/>
              <a:gd name="connsiteX1" fmla="*/ 5722937 w 5722937"/>
              <a:gd name="connsiteY1" fmla="*/ 0 h 5724000"/>
              <a:gd name="connsiteX2" fmla="*/ 5722937 w 5722937"/>
              <a:gd name="connsiteY2" fmla="*/ 5724000 h 5724000"/>
              <a:gd name="connsiteX3" fmla="*/ 953626 w 5722937"/>
              <a:gd name="connsiteY3" fmla="*/ 5724000 h 5724000"/>
              <a:gd name="connsiteX4" fmla="*/ 0 w 5722937"/>
              <a:gd name="connsiteY4" fmla="*/ 4771521 h 5724000"/>
              <a:gd name="connsiteX5" fmla="*/ 0 w 5722937"/>
              <a:gd name="connsiteY5" fmla="*/ 4770459 h 5724000"/>
              <a:gd name="connsiteX6" fmla="*/ 953626 w 5722937"/>
              <a:gd name="connsiteY6" fmla="*/ 4770459 h 5724000"/>
              <a:gd name="connsiteX7" fmla="*/ 0 w 5722937"/>
              <a:gd name="connsiteY7" fmla="*/ 3816605 h 5724000"/>
              <a:gd name="connsiteX8" fmla="*/ 0 w 5722937"/>
              <a:gd name="connsiteY8" fmla="*/ 3815541 h 5724000"/>
              <a:gd name="connsiteX9" fmla="*/ 953626 w 5722937"/>
              <a:gd name="connsiteY9" fmla="*/ 3815541 h 5724000"/>
              <a:gd name="connsiteX10" fmla="*/ 0 w 5722937"/>
              <a:gd name="connsiteY10" fmla="*/ 2861688 h 5724000"/>
              <a:gd name="connsiteX11" fmla="*/ 0 w 5722937"/>
              <a:gd name="connsiteY11" fmla="*/ 2860624 h 5724000"/>
              <a:gd name="connsiteX12" fmla="*/ 953626 w 5722937"/>
              <a:gd name="connsiteY12" fmla="*/ 2860624 h 5724000"/>
              <a:gd name="connsiteX13" fmla="*/ 0 w 5722937"/>
              <a:gd name="connsiteY13" fmla="*/ 1909519 h 5724000"/>
              <a:gd name="connsiteX14" fmla="*/ 0 w 5722937"/>
              <a:gd name="connsiteY14" fmla="*/ 1908459 h 5724000"/>
              <a:gd name="connsiteX15" fmla="*/ 953626 w 5722937"/>
              <a:gd name="connsiteY15" fmla="*/ 1908459 h 5724000"/>
              <a:gd name="connsiteX16" fmla="*/ 0 w 5722937"/>
              <a:gd name="connsiteY16" fmla="*/ 954605 h 5724000"/>
              <a:gd name="connsiteX17" fmla="*/ 0 w 5722937"/>
              <a:gd name="connsiteY17" fmla="*/ 953542 h 5724000"/>
              <a:gd name="connsiteX18" fmla="*/ 953626 w 5722937"/>
              <a:gd name="connsiteY18" fmla="*/ 953542 h 5724000"/>
              <a:gd name="connsiteX19" fmla="*/ 0 w 5722937"/>
              <a:gd name="connsiteY19" fmla="*/ 1062 h 57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2937" h="5724000">
                <a:moveTo>
                  <a:pt x="0" y="0"/>
                </a:moveTo>
                <a:lnTo>
                  <a:pt x="5722937" y="0"/>
                </a:lnTo>
                <a:lnTo>
                  <a:pt x="5722937" y="5724000"/>
                </a:lnTo>
                <a:lnTo>
                  <a:pt x="953626" y="5724000"/>
                </a:lnTo>
                <a:lnTo>
                  <a:pt x="0" y="4771521"/>
                </a:lnTo>
                <a:lnTo>
                  <a:pt x="0" y="4770459"/>
                </a:lnTo>
                <a:lnTo>
                  <a:pt x="953626" y="4770459"/>
                </a:lnTo>
                <a:lnTo>
                  <a:pt x="0" y="3816605"/>
                </a:lnTo>
                <a:lnTo>
                  <a:pt x="0" y="3815541"/>
                </a:lnTo>
                <a:lnTo>
                  <a:pt x="953626" y="3815541"/>
                </a:lnTo>
                <a:lnTo>
                  <a:pt x="0" y="2861688"/>
                </a:lnTo>
                <a:lnTo>
                  <a:pt x="0" y="2860624"/>
                </a:lnTo>
                <a:lnTo>
                  <a:pt x="953626" y="2860624"/>
                </a:lnTo>
                <a:lnTo>
                  <a:pt x="0" y="1909519"/>
                </a:lnTo>
                <a:lnTo>
                  <a:pt x="0" y="1908459"/>
                </a:lnTo>
                <a:lnTo>
                  <a:pt x="953626" y="1908459"/>
                </a:lnTo>
                <a:lnTo>
                  <a:pt x="0" y="954605"/>
                </a:lnTo>
                <a:lnTo>
                  <a:pt x="0" y="953542"/>
                </a:lnTo>
                <a:lnTo>
                  <a:pt x="953626" y="953542"/>
                </a:lnTo>
                <a:lnTo>
                  <a:pt x="0" y="1062"/>
                </a:lnTo>
                <a:close/>
              </a:path>
            </a:pathLst>
          </a:custGeom>
          <a:solidFill>
            <a:schemeClr val="bg2">
              <a:alpha val="47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143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Grey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13BF72-E5E4-1F43-822B-E2FA7CDCED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000" y="0"/>
            <a:ext cx="5922000" cy="5927502"/>
          </a:xfrm>
          <a:custGeom>
            <a:avLst/>
            <a:gdLst>
              <a:gd name="connsiteX0" fmla="*/ 2961000 w 5922000"/>
              <a:gd name="connsiteY0" fmla="*/ 0 h 5927502"/>
              <a:gd name="connsiteX1" fmla="*/ 5922000 w 5922000"/>
              <a:gd name="connsiteY1" fmla="*/ 2963751 h 5927502"/>
              <a:gd name="connsiteX2" fmla="*/ 5922000 w 5922000"/>
              <a:gd name="connsiteY2" fmla="*/ 4940115 h 5927502"/>
              <a:gd name="connsiteX3" fmla="*/ 2961000 w 5922000"/>
              <a:gd name="connsiteY3" fmla="*/ 4940115 h 5927502"/>
              <a:gd name="connsiteX4" fmla="*/ 2961000 w 5922000"/>
              <a:gd name="connsiteY4" fmla="*/ 2963751 h 5927502"/>
              <a:gd name="connsiteX5" fmla="*/ 1974530 w 5922000"/>
              <a:gd name="connsiteY5" fmla="*/ 2963751 h 5927502"/>
              <a:gd name="connsiteX6" fmla="*/ 1974530 w 5922000"/>
              <a:gd name="connsiteY6" fmla="*/ 4940115 h 5927502"/>
              <a:gd name="connsiteX7" fmla="*/ 1974530 w 5922000"/>
              <a:gd name="connsiteY7" fmla="*/ 5927502 h 5927502"/>
              <a:gd name="connsiteX8" fmla="*/ 0 w 5922000"/>
              <a:gd name="connsiteY8" fmla="*/ 5927502 h 5927502"/>
              <a:gd name="connsiteX9" fmla="*/ 0 w 5922000"/>
              <a:gd name="connsiteY9" fmla="*/ 2963751 h 5927502"/>
              <a:gd name="connsiteX10" fmla="*/ 2961000 w 5922000"/>
              <a:gd name="connsiteY10" fmla="*/ 0 h 592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2000" h="5927502">
                <a:moveTo>
                  <a:pt x="2961000" y="0"/>
                </a:moveTo>
                <a:cubicBezTo>
                  <a:pt x="4595586" y="0"/>
                  <a:pt x="5922000" y="1327646"/>
                  <a:pt x="5922000" y="2963751"/>
                </a:cubicBezTo>
                <a:lnTo>
                  <a:pt x="5922000" y="4940115"/>
                </a:lnTo>
                <a:cubicBezTo>
                  <a:pt x="5922000" y="4940115"/>
                  <a:pt x="5922000" y="4940115"/>
                  <a:pt x="2961000" y="4940115"/>
                </a:cubicBezTo>
                <a:cubicBezTo>
                  <a:pt x="2961000" y="4940115"/>
                  <a:pt x="2961000" y="4940115"/>
                  <a:pt x="2961000" y="2963751"/>
                </a:cubicBezTo>
                <a:cubicBezTo>
                  <a:pt x="2961000" y="2963751"/>
                  <a:pt x="2961000" y="2963751"/>
                  <a:pt x="1974530" y="2963751"/>
                </a:cubicBezTo>
                <a:cubicBezTo>
                  <a:pt x="1974530" y="2963751"/>
                  <a:pt x="1974530" y="2963751"/>
                  <a:pt x="1974530" y="4940115"/>
                </a:cubicBezTo>
                <a:lnTo>
                  <a:pt x="1974530" y="5927502"/>
                </a:lnTo>
                <a:lnTo>
                  <a:pt x="0" y="5927502"/>
                </a:lnTo>
                <a:lnTo>
                  <a:pt x="0" y="2963751"/>
                </a:lnTo>
                <a:cubicBezTo>
                  <a:pt x="0" y="1327646"/>
                  <a:pt x="1324825" y="0"/>
                  <a:pt x="296100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9145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F29FA-07B2-9246-BD54-54AEE122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73418"/>
            <a:ext cx="3600000" cy="432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0C7D4C7D-8888-F24A-8D56-9B5233DECD7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19394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2AE6FC5-3C68-EA4E-9993-6A6F5A9DAD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3200" cy="6858000"/>
          </a:xfrm>
          <a:solidFill>
            <a:schemeClr val="bg2"/>
          </a:solidFill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799" y="6250764"/>
            <a:ext cx="3033669" cy="288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A9DD424A-F341-474A-9A1A-94AB33D72580}" type="datetime3">
              <a:rPr lang="en-US" smtClean="0"/>
              <a:pPr/>
              <a:t>15 September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44972"/>
      </p:ext>
    </p:extLst>
  </p:cSld>
  <p:clrMapOvr>
    <a:masterClrMapping/>
  </p:clrMapOvr>
  <p:transition>
    <p:fade/>
  </p:transition>
  <p:hf sldNum="0"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tyl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D5AB6-3BDE-8946-9C08-9BEBB7A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7474" y="6285600"/>
            <a:ext cx="720000" cy="28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357B-3FE8-5841-80A6-42A2944A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47600" y="6285600"/>
            <a:ext cx="720000" cy="288000"/>
          </a:xfrm>
        </p:spPr>
        <p:txBody>
          <a:bodyPr/>
          <a:lstStyle/>
          <a:p>
            <a:fld id="{F618B75B-45BB-9C4B-9E16-0D1DF46F8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149394-4D07-864E-9E2A-539CE02EB3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8800" y="1440000"/>
            <a:ext cx="5400000" cy="1881538"/>
          </a:xfrm>
        </p:spPr>
        <p:txBody>
          <a:bodyPr anchor="t" anchorCtr="0"/>
          <a:lstStyle>
            <a:lvl1pPr algn="l">
              <a:lnSpc>
                <a:spcPts val="5800"/>
              </a:lnSpc>
              <a:defRPr sz="5600" spc="-8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CFEDDD2-D68A-E247-BA34-D7FF7F6218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8800" y="3384000"/>
            <a:ext cx="3600000" cy="10800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400"/>
              </a:lnSpc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B7F3AF0-22C6-CD4E-B1AD-F64EA21A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800" y="6182127"/>
            <a:ext cx="3600000" cy="43200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58D50424-F398-4024-A9BC-EC44C5A94704}" type="datetime3">
              <a:rPr lang="en-US" smtClean="0"/>
              <a:t>15 September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902350"/>
      </p:ext>
    </p:extLst>
  </p:cSld>
  <p:clrMapOvr>
    <a:masterClrMapping/>
  </p:clrMapOvr>
  <p:transition>
    <p:fade/>
  </p:transition>
  <p:hf sldNum="0"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2707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No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E705D-33B1-944B-8CE4-56B5C4C55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A5EA-FB73-8444-A40D-D9380E8C4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E20ED-4F03-A049-8598-82956CB8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B7E5C-1573-9F4E-88D4-81D2D885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1420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2E1410B-FD8A-F54E-8DB6-2A0E555115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36000" y="0"/>
            <a:ext cx="5256000" cy="5256000"/>
          </a:xfrm>
          <a:custGeom>
            <a:avLst/>
            <a:gdLst>
              <a:gd name="connsiteX0" fmla="*/ 0 w 5256000"/>
              <a:gd name="connsiteY0" fmla="*/ 0 h 5256000"/>
              <a:gd name="connsiteX1" fmla="*/ 4380230 w 5256000"/>
              <a:gd name="connsiteY1" fmla="*/ 0 h 5256000"/>
              <a:gd name="connsiteX2" fmla="*/ 5256000 w 5256000"/>
              <a:gd name="connsiteY2" fmla="*/ 876229 h 5256000"/>
              <a:gd name="connsiteX3" fmla="*/ 4380230 w 5256000"/>
              <a:gd name="connsiteY3" fmla="*/ 876229 h 5256000"/>
              <a:gd name="connsiteX4" fmla="*/ 5256000 w 5256000"/>
              <a:gd name="connsiteY4" fmla="*/ 1752459 h 5256000"/>
              <a:gd name="connsiteX5" fmla="*/ 4380230 w 5256000"/>
              <a:gd name="connsiteY5" fmla="*/ 1752459 h 5256000"/>
              <a:gd name="connsiteX6" fmla="*/ 5256000 w 5256000"/>
              <a:gd name="connsiteY6" fmla="*/ 2628688 h 5256000"/>
              <a:gd name="connsiteX7" fmla="*/ 4380230 w 5256000"/>
              <a:gd name="connsiteY7" fmla="*/ 2628688 h 5256000"/>
              <a:gd name="connsiteX8" fmla="*/ 5256000 w 5256000"/>
              <a:gd name="connsiteY8" fmla="*/ 3503542 h 5256000"/>
              <a:gd name="connsiteX9" fmla="*/ 4380230 w 5256000"/>
              <a:gd name="connsiteY9" fmla="*/ 3503542 h 5256000"/>
              <a:gd name="connsiteX10" fmla="*/ 5256000 w 5256000"/>
              <a:gd name="connsiteY10" fmla="*/ 4379771 h 5256000"/>
              <a:gd name="connsiteX11" fmla="*/ 4380230 w 5256000"/>
              <a:gd name="connsiteY11" fmla="*/ 4379771 h 5256000"/>
              <a:gd name="connsiteX12" fmla="*/ 5256000 w 5256000"/>
              <a:gd name="connsiteY12" fmla="*/ 5256000 h 5256000"/>
              <a:gd name="connsiteX13" fmla="*/ 0 w 5256000"/>
              <a:gd name="connsiteY13" fmla="*/ 5256000 h 52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56000" h="5256000">
                <a:moveTo>
                  <a:pt x="0" y="0"/>
                </a:moveTo>
                <a:lnTo>
                  <a:pt x="4380230" y="0"/>
                </a:lnTo>
                <a:lnTo>
                  <a:pt x="5256000" y="876229"/>
                </a:lnTo>
                <a:lnTo>
                  <a:pt x="4380230" y="876229"/>
                </a:lnTo>
                <a:lnTo>
                  <a:pt x="5256000" y="1752459"/>
                </a:lnTo>
                <a:lnTo>
                  <a:pt x="4380230" y="1752459"/>
                </a:lnTo>
                <a:lnTo>
                  <a:pt x="5256000" y="2628688"/>
                </a:lnTo>
                <a:lnTo>
                  <a:pt x="4380230" y="2628688"/>
                </a:lnTo>
                <a:lnTo>
                  <a:pt x="5256000" y="3503542"/>
                </a:lnTo>
                <a:lnTo>
                  <a:pt x="4380230" y="3503542"/>
                </a:lnTo>
                <a:lnTo>
                  <a:pt x="5256000" y="4379771"/>
                </a:lnTo>
                <a:lnTo>
                  <a:pt x="4380230" y="4379771"/>
                </a:lnTo>
                <a:lnTo>
                  <a:pt x="5256000" y="5256000"/>
                </a:lnTo>
                <a:lnTo>
                  <a:pt x="0" y="5256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539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2E6C500-BE65-7D4D-9151-1D3E24C5AED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F2D932-0F09-2144-8F5B-EE40C816D78E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 rot="16200000">
            <a:off x="6864990" y="-494"/>
            <a:ext cx="5327011" cy="5328000"/>
          </a:xfrm>
          <a:custGeom>
            <a:avLst/>
            <a:gdLst>
              <a:gd name="connsiteX0" fmla="*/ 0 w 5722937"/>
              <a:gd name="connsiteY0" fmla="*/ 0 h 5724000"/>
              <a:gd name="connsiteX1" fmla="*/ 5722937 w 5722937"/>
              <a:gd name="connsiteY1" fmla="*/ 0 h 5724000"/>
              <a:gd name="connsiteX2" fmla="*/ 5722937 w 5722937"/>
              <a:gd name="connsiteY2" fmla="*/ 5724000 h 5724000"/>
              <a:gd name="connsiteX3" fmla="*/ 953626 w 5722937"/>
              <a:gd name="connsiteY3" fmla="*/ 5724000 h 5724000"/>
              <a:gd name="connsiteX4" fmla="*/ 0 w 5722937"/>
              <a:gd name="connsiteY4" fmla="*/ 4771521 h 5724000"/>
              <a:gd name="connsiteX5" fmla="*/ 0 w 5722937"/>
              <a:gd name="connsiteY5" fmla="*/ 4770459 h 5724000"/>
              <a:gd name="connsiteX6" fmla="*/ 953626 w 5722937"/>
              <a:gd name="connsiteY6" fmla="*/ 4770459 h 5724000"/>
              <a:gd name="connsiteX7" fmla="*/ 0 w 5722937"/>
              <a:gd name="connsiteY7" fmla="*/ 3816605 h 5724000"/>
              <a:gd name="connsiteX8" fmla="*/ 0 w 5722937"/>
              <a:gd name="connsiteY8" fmla="*/ 3815541 h 5724000"/>
              <a:gd name="connsiteX9" fmla="*/ 953626 w 5722937"/>
              <a:gd name="connsiteY9" fmla="*/ 3815541 h 5724000"/>
              <a:gd name="connsiteX10" fmla="*/ 0 w 5722937"/>
              <a:gd name="connsiteY10" fmla="*/ 2861688 h 5724000"/>
              <a:gd name="connsiteX11" fmla="*/ 0 w 5722937"/>
              <a:gd name="connsiteY11" fmla="*/ 2860624 h 5724000"/>
              <a:gd name="connsiteX12" fmla="*/ 953626 w 5722937"/>
              <a:gd name="connsiteY12" fmla="*/ 2860624 h 5724000"/>
              <a:gd name="connsiteX13" fmla="*/ 0 w 5722937"/>
              <a:gd name="connsiteY13" fmla="*/ 1909519 h 5724000"/>
              <a:gd name="connsiteX14" fmla="*/ 0 w 5722937"/>
              <a:gd name="connsiteY14" fmla="*/ 1908459 h 5724000"/>
              <a:gd name="connsiteX15" fmla="*/ 953626 w 5722937"/>
              <a:gd name="connsiteY15" fmla="*/ 1908459 h 5724000"/>
              <a:gd name="connsiteX16" fmla="*/ 0 w 5722937"/>
              <a:gd name="connsiteY16" fmla="*/ 954605 h 5724000"/>
              <a:gd name="connsiteX17" fmla="*/ 0 w 5722937"/>
              <a:gd name="connsiteY17" fmla="*/ 953542 h 5724000"/>
              <a:gd name="connsiteX18" fmla="*/ 953626 w 5722937"/>
              <a:gd name="connsiteY18" fmla="*/ 953542 h 5724000"/>
              <a:gd name="connsiteX19" fmla="*/ 0 w 5722937"/>
              <a:gd name="connsiteY19" fmla="*/ 1062 h 57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2937" h="5724000">
                <a:moveTo>
                  <a:pt x="0" y="0"/>
                </a:moveTo>
                <a:lnTo>
                  <a:pt x="5722937" y="0"/>
                </a:lnTo>
                <a:lnTo>
                  <a:pt x="5722937" y="5724000"/>
                </a:lnTo>
                <a:lnTo>
                  <a:pt x="953626" y="5724000"/>
                </a:lnTo>
                <a:lnTo>
                  <a:pt x="0" y="4771521"/>
                </a:lnTo>
                <a:lnTo>
                  <a:pt x="0" y="4770459"/>
                </a:lnTo>
                <a:lnTo>
                  <a:pt x="953626" y="4770459"/>
                </a:lnTo>
                <a:lnTo>
                  <a:pt x="0" y="3816605"/>
                </a:lnTo>
                <a:lnTo>
                  <a:pt x="0" y="3815541"/>
                </a:lnTo>
                <a:lnTo>
                  <a:pt x="953626" y="3815541"/>
                </a:lnTo>
                <a:lnTo>
                  <a:pt x="0" y="2861688"/>
                </a:lnTo>
                <a:lnTo>
                  <a:pt x="0" y="2860624"/>
                </a:lnTo>
                <a:lnTo>
                  <a:pt x="953626" y="2860624"/>
                </a:lnTo>
                <a:lnTo>
                  <a:pt x="0" y="1909519"/>
                </a:lnTo>
                <a:lnTo>
                  <a:pt x="0" y="1908459"/>
                </a:lnTo>
                <a:lnTo>
                  <a:pt x="953626" y="1908459"/>
                </a:lnTo>
                <a:lnTo>
                  <a:pt x="0" y="954605"/>
                </a:lnTo>
                <a:lnTo>
                  <a:pt x="0" y="953542"/>
                </a:lnTo>
                <a:lnTo>
                  <a:pt x="953626" y="953542"/>
                </a:lnTo>
                <a:lnTo>
                  <a:pt x="0" y="106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  <a:noFill/>
        </p:spPr>
        <p:txBody>
          <a:bodyPr/>
          <a:lstStyle>
            <a:lvl1pPr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defRPr sz="3000">
                <a:solidFill>
                  <a:schemeClr val="tx1"/>
                </a:solidFill>
                <a:latin typeface="+mn-lt"/>
              </a:defRPr>
            </a:lvl1pPr>
            <a:lvl2pPr marL="216000" indent="-216000">
              <a:lnSpc>
                <a:spcPts val="3400"/>
              </a:lnSpc>
              <a:spcAft>
                <a:spcPts val="1200"/>
              </a:spcAft>
              <a:defRPr sz="3000">
                <a:solidFill>
                  <a:schemeClr val="tx1"/>
                </a:solidFill>
              </a:defRPr>
            </a:lvl2pPr>
            <a:lvl3pPr marL="57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3pPr>
            <a:lvl4pPr marL="1296000" indent="-36000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tx1"/>
                </a:solidFill>
              </a:defRPr>
            </a:lvl4pPr>
            <a:lvl5pPr marL="0">
              <a:lnSpc>
                <a:spcPts val="3400"/>
              </a:lnSpc>
              <a:spcAft>
                <a:spcPts val="600"/>
              </a:spcAft>
              <a:defRPr sz="3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A183D33-F157-7142-B2D3-D4E025F837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1600" y="5918400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99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Figur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 tIns="18000"/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1946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Gre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11412000" cy="720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11FF4A-6575-2B4F-8705-5DCE090EE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5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91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Grey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13BF72-E5E4-1F43-822B-E2FA7CDCED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000" y="0"/>
            <a:ext cx="5922000" cy="5927502"/>
          </a:xfrm>
          <a:custGeom>
            <a:avLst/>
            <a:gdLst>
              <a:gd name="connsiteX0" fmla="*/ 2961000 w 5922000"/>
              <a:gd name="connsiteY0" fmla="*/ 0 h 5927502"/>
              <a:gd name="connsiteX1" fmla="*/ 5922000 w 5922000"/>
              <a:gd name="connsiteY1" fmla="*/ 2963751 h 5927502"/>
              <a:gd name="connsiteX2" fmla="*/ 5922000 w 5922000"/>
              <a:gd name="connsiteY2" fmla="*/ 4940115 h 5927502"/>
              <a:gd name="connsiteX3" fmla="*/ 2961000 w 5922000"/>
              <a:gd name="connsiteY3" fmla="*/ 4940115 h 5927502"/>
              <a:gd name="connsiteX4" fmla="*/ 2961000 w 5922000"/>
              <a:gd name="connsiteY4" fmla="*/ 2963751 h 5927502"/>
              <a:gd name="connsiteX5" fmla="*/ 1974530 w 5922000"/>
              <a:gd name="connsiteY5" fmla="*/ 2963751 h 5927502"/>
              <a:gd name="connsiteX6" fmla="*/ 1974530 w 5922000"/>
              <a:gd name="connsiteY6" fmla="*/ 4940115 h 5927502"/>
              <a:gd name="connsiteX7" fmla="*/ 1974530 w 5922000"/>
              <a:gd name="connsiteY7" fmla="*/ 5927502 h 5927502"/>
              <a:gd name="connsiteX8" fmla="*/ 0 w 5922000"/>
              <a:gd name="connsiteY8" fmla="*/ 5927502 h 5927502"/>
              <a:gd name="connsiteX9" fmla="*/ 0 w 5922000"/>
              <a:gd name="connsiteY9" fmla="*/ 2963751 h 5927502"/>
              <a:gd name="connsiteX10" fmla="*/ 2961000 w 5922000"/>
              <a:gd name="connsiteY10" fmla="*/ 0 h 592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22000" h="5927502">
                <a:moveTo>
                  <a:pt x="2961000" y="0"/>
                </a:moveTo>
                <a:cubicBezTo>
                  <a:pt x="4595586" y="0"/>
                  <a:pt x="5922000" y="1327646"/>
                  <a:pt x="5922000" y="2963751"/>
                </a:cubicBezTo>
                <a:lnTo>
                  <a:pt x="5922000" y="4940115"/>
                </a:lnTo>
                <a:cubicBezTo>
                  <a:pt x="5922000" y="4940115"/>
                  <a:pt x="5922000" y="4940115"/>
                  <a:pt x="2961000" y="4940115"/>
                </a:cubicBezTo>
                <a:cubicBezTo>
                  <a:pt x="2961000" y="4940115"/>
                  <a:pt x="2961000" y="4940115"/>
                  <a:pt x="2961000" y="2963751"/>
                </a:cubicBezTo>
                <a:cubicBezTo>
                  <a:pt x="2961000" y="2963751"/>
                  <a:pt x="2961000" y="2963751"/>
                  <a:pt x="1974530" y="2963751"/>
                </a:cubicBezTo>
                <a:cubicBezTo>
                  <a:pt x="1974530" y="2963751"/>
                  <a:pt x="1974530" y="2963751"/>
                  <a:pt x="1974530" y="4940115"/>
                </a:cubicBezTo>
                <a:lnTo>
                  <a:pt x="1974530" y="5927502"/>
                </a:lnTo>
                <a:lnTo>
                  <a:pt x="0" y="5927502"/>
                </a:lnTo>
                <a:lnTo>
                  <a:pt x="0" y="2963751"/>
                </a:lnTo>
                <a:cubicBezTo>
                  <a:pt x="0" y="1327646"/>
                  <a:pt x="1324825" y="0"/>
                  <a:pt x="296100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10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73405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Grey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40DE6-B189-7941-AE87-701F299385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625" y="1476000"/>
            <a:ext cx="5544000" cy="42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ABFFE6FA-CCB2-E944-AE78-BE364F701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43626" y="0"/>
            <a:ext cx="6048375" cy="6063798"/>
          </a:xfrm>
          <a:custGeom>
            <a:avLst/>
            <a:gdLst>
              <a:gd name="connsiteX0" fmla="*/ 3528701 w 6048375"/>
              <a:gd name="connsiteY0" fmla="*/ 0 h 6063798"/>
              <a:gd name="connsiteX1" fmla="*/ 6048375 w 6048375"/>
              <a:gd name="connsiteY1" fmla="*/ 0 h 6063798"/>
              <a:gd name="connsiteX2" fmla="*/ 6048375 w 6048375"/>
              <a:gd name="connsiteY2" fmla="*/ 2544973 h 6063798"/>
              <a:gd name="connsiteX3" fmla="*/ 2532774 w 6048375"/>
              <a:gd name="connsiteY3" fmla="*/ 6063798 h 6063798"/>
              <a:gd name="connsiteX4" fmla="*/ 1267548 w 6048375"/>
              <a:gd name="connsiteY4" fmla="*/ 4798572 h 6063798"/>
              <a:gd name="connsiteX5" fmla="*/ 0 w 6048375"/>
              <a:gd name="connsiteY5" fmla="*/ 3528703 h 606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8375" h="6063798">
                <a:moveTo>
                  <a:pt x="3528701" y="0"/>
                </a:moveTo>
                <a:lnTo>
                  <a:pt x="6048375" y="0"/>
                </a:lnTo>
                <a:lnTo>
                  <a:pt x="6048375" y="2544973"/>
                </a:lnTo>
                <a:lnTo>
                  <a:pt x="2532774" y="6063798"/>
                </a:lnTo>
                <a:lnTo>
                  <a:pt x="1267548" y="4798572"/>
                </a:lnTo>
                <a:lnTo>
                  <a:pt x="0" y="3528703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0878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 Multi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C5D76C-ED68-064B-A7A9-C9CDFF56C986}"/>
              </a:ext>
            </a:extLst>
          </p:cNvPr>
          <p:cNvSpPr/>
          <p:nvPr/>
        </p:nvSpPr>
        <p:spPr>
          <a:xfrm>
            <a:off x="6108001" y="0"/>
            <a:ext cx="608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19ACA7-7E3F-1A46-AF73-86BC08C35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62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64B8-0E7B-0247-BD4D-F4617A22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9D735-627E-5C49-940F-A6122323A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EE3D8-4C43-C641-A0D7-95352752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4AF51F-FB00-E846-AA12-12BD9665EC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7625" y="1476000"/>
            <a:ext cx="55440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DFD5DA-5D4B-7D46-A2DE-B3296588BC4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6075" y="1476000"/>
            <a:ext cx="5543550" cy="4248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A022EB-FA1E-DE4C-95B5-3863E488B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6075" y="331200"/>
            <a:ext cx="5544000" cy="72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41B81D9-D63C-3A45-B5D1-F0E0F712AC1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872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673F54F8-18F5-4E15-BE36-823B006191B3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8B15970-334F-48A3-A489-5522C47839BF}" type="slidenum">
              <a:rPr lang="en-US" smtClean="0"/>
              <a:t>‹#›</a:t>
            </a:fld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2678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09" r:id="rId16"/>
    <p:sldLayoutId id="2147483713" r:id="rId1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331601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70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157183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bg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</p:spTree>
    <p:extLst>
      <p:ext uri="{BB962C8B-B14F-4D97-AF65-F5344CB8AC3E}">
        <p14:creationId xmlns:p14="http://schemas.microsoft.com/office/powerpoint/2010/main" val="23568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10" r:id="rId9"/>
    <p:sldLayoutId id="2147483711" r:id="rId10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8F7E2-2283-A247-8B63-3805C8CF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5" y="331200"/>
            <a:ext cx="11412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4FB3-FB49-8D44-86F6-F7456E929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947600" y="6285600"/>
            <a:ext cx="871122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4662E3C5-6C5C-B64A-8608-EE5898873FAE}" type="datetimeFigureOut">
              <a:rPr lang="en-US" smtClean="0"/>
              <a:pPr/>
              <a:t>9/15/2019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5767D-483D-F640-A089-B7F47050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91747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FEFF-E4CC-6040-BDB6-B5A69A6D5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4434" y="6285600"/>
            <a:ext cx="720000" cy="28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  <a:latin typeface="Aktiv Grotesk" panose="020B0504020202020204" pitchFamily="34" charset="0"/>
              </a:defRPr>
            </a:lvl1pPr>
          </a:lstStyle>
          <a:p>
            <a:fld id="{F618B75B-45BB-9C4B-9E16-0D1DF46F8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4F96C2E-79C4-9D4C-BDE7-02790CCB4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8800" y="1476000"/>
            <a:ext cx="1141200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6165" y="4621909"/>
            <a:ext cx="1916715" cy="57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-1980728" y="5221649"/>
            <a:ext cx="1916715" cy="101566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D22630"/>
                </a:solidFill>
                <a:latin typeface="+mn-lt"/>
              </a:rPr>
              <a:t>Note</a:t>
            </a:r>
            <a:r>
              <a:rPr lang="en-GB" sz="1000" dirty="0">
                <a:solidFill>
                  <a:srgbClr val="D22630"/>
                </a:solidFill>
                <a:latin typeface="+mn-lt"/>
              </a:rPr>
              <a:t>: </a:t>
            </a:r>
            <a:r>
              <a:rPr lang="en-GB" sz="1000" dirty="0">
                <a:latin typeface="+mn-lt"/>
              </a:rPr>
              <a:t>To change text styles, place text cursor in text and choose to promote or demote level with one of</a:t>
            </a:r>
            <a:br>
              <a:rPr lang="en-GB" sz="1000" dirty="0">
                <a:latin typeface="+mn-lt"/>
              </a:rPr>
            </a:br>
            <a:r>
              <a:rPr lang="en-GB" sz="1000" dirty="0">
                <a:latin typeface="+mn-lt"/>
              </a:rPr>
              <a:t>the indicated buttons.</a:t>
            </a:r>
          </a:p>
          <a:p>
            <a:r>
              <a:rPr lang="en-GB" sz="1000" dirty="0">
                <a:latin typeface="+mn-lt"/>
              </a:rPr>
              <a:t>(located on the HOME tab)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85A52B46-6772-3E4D-ABBA-989711B7B79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6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2pPr>
      <a:lvl3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3pPr>
      <a:lvl4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 typeface="Aktiv Grotesk" panose="020B0504020202020204" pitchFamily="34" charset="0"/>
        <a:buChar char="–"/>
        <a:defRPr sz="2000" kern="1200">
          <a:solidFill>
            <a:schemeClr val="tx1"/>
          </a:solidFill>
          <a:latin typeface="Aktiv Grotesk" panose="020B0504020202020204" pitchFamily="34" charset="0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SzPct val="110000"/>
        <a:buFontTx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5ACBF0"/>
          </p15:clr>
        </p15:guide>
        <p15:guide id="2" pos="3840">
          <p15:clr>
            <a:srgbClr val="5ACBF0"/>
          </p15:clr>
        </p15:guide>
        <p15:guide id="3" pos="240">
          <p15:clr>
            <a:srgbClr val="5ACBF0"/>
          </p15:clr>
        </p15:guide>
        <p15:guide id="4" pos="7434">
          <p15:clr>
            <a:srgbClr val="5ACBF0"/>
          </p15:clr>
        </p15:guide>
        <p15:guide id="5" orient="horz" pos="552">
          <p15:clr>
            <a:srgbClr val="5ACBF0"/>
          </p15:clr>
        </p15:guide>
        <p15:guide id="6" orient="horz" pos="252">
          <p15:clr>
            <a:srgbClr val="5ACBF0"/>
          </p15:clr>
        </p15:guide>
        <p15:guide id="7" orient="horz" pos="947">
          <p15:clr>
            <a:srgbClr val="5ACBF0"/>
          </p15:clr>
        </p15:guide>
        <p15:guide id="8" orient="horz" pos="3609">
          <p15:clr>
            <a:srgbClr val="5ACBF0"/>
          </p15:clr>
        </p15:guide>
        <p15:guide id="9" orient="horz" pos="4080">
          <p15:clr>
            <a:srgbClr val="5ACBF0"/>
          </p15:clr>
        </p15:guide>
        <p15:guide id="10" pos="3739">
          <p15:clr>
            <a:srgbClr val="F26B43"/>
          </p15:clr>
        </p15:guide>
        <p15:guide id="11" pos="39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>
          <a:xfrm>
            <a:off x="0" y="0"/>
            <a:ext cx="12193200" cy="6858000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8E97EE-7258-D64C-9F65-5B5BDDC2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799" y="6222188"/>
            <a:ext cx="3033669" cy="288000"/>
          </a:xfrm>
        </p:spPr>
        <p:txBody>
          <a:bodyPr/>
          <a:lstStyle/>
          <a:p>
            <a:fld id="{A3483216-9835-4467-AB52-A2A2F65D7E2F}" type="datetime3">
              <a:rPr lang="en-US" smtClean="0"/>
              <a:t>15 September 2019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68CB7B-EA9A-4142-87C5-4B93A0B3E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799" y="1502462"/>
            <a:ext cx="8065883" cy="1881538"/>
          </a:xfrm>
        </p:spPr>
        <p:txBody>
          <a:bodyPr/>
          <a:lstStyle/>
          <a:p>
            <a:r>
              <a:rPr lang="de-DE" dirty="0"/>
              <a:t>IATA EASY PAY </a:t>
            </a:r>
            <a:endParaRPr lang="en-GB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8798" y="4275538"/>
            <a:ext cx="5153019" cy="1080000"/>
          </a:xfrm>
        </p:spPr>
        <p:txBody>
          <a:bodyPr/>
          <a:lstStyle/>
          <a:p>
            <a:r>
              <a:rPr lang="de-DE" dirty="0"/>
              <a:t>CAIRO, 21-Jul-2019</a:t>
            </a:r>
            <a:endParaRPr lang="en-GB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8EBC734-0E89-CC45-A68A-9AA8FBB43BD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528388" y="5678705"/>
            <a:ext cx="1281937" cy="802800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6019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F5552-C2D6-4BF3-9B87-FD3D51542409}"/>
              </a:ext>
            </a:extLst>
          </p:cNvPr>
          <p:cNvSpPr/>
          <p:nvPr/>
        </p:nvSpPr>
        <p:spPr>
          <a:xfrm>
            <a:off x="1171575" y="1028700"/>
            <a:ext cx="992981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You must provide all the following: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Full Legal Name of the Company 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Doing Business as or Trade Name (if applicable)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Tax Identification Number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Type of Company 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Business Phone Number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Business Website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Current Business Address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Country where Business was Established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Estimated Gross Ticket Sales for Next Two Years</a:t>
            </a:r>
            <a:endParaRPr lang="en-US" dirty="0">
              <a:latin typeface="Open Sans"/>
              <a:ea typeface="Arial" panose="020B0604020202020204" pitchFamily="34" charset="0"/>
            </a:endParaRPr>
          </a:p>
          <a:p>
            <a:pPr marL="342900" marR="45720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Business Contact and Ts &amp; Cs Signer Information</a:t>
            </a:r>
            <a:endParaRPr lang="en-US" dirty="0">
              <a:latin typeface="Open Sans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502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93123-42C2-4095-9796-FD9A76FC16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0037" y="228600"/>
            <a:ext cx="11630025" cy="568642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54111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81120D-D1F7-45A9-AFC5-A0C201D58F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599" y="1257300"/>
            <a:ext cx="11701463" cy="4586288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  <a:alpha val="99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884661-B080-4950-A6BE-F96649328D01}"/>
              </a:ext>
            </a:extLst>
          </p:cNvPr>
          <p:cNvSpPr/>
          <p:nvPr/>
        </p:nvSpPr>
        <p:spPr>
          <a:xfrm>
            <a:off x="323068" y="429696"/>
            <a:ext cx="6245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EASY PAY Administrator Information</a:t>
            </a:r>
            <a:endParaRPr lang="en-US" sz="2400" b="1" u="sng" dirty="0">
              <a:solidFill>
                <a:schemeClr val="accent1"/>
              </a:solidFill>
              <a:latin typeface="Open Sans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9646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B8F68B-DF28-4B65-8080-65D3EDD411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03600" y="128587"/>
            <a:ext cx="5384800" cy="660082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1D9D11-CDFA-4B01-B5A3-5D9B4C544678}"/>
              </a:ext>
            </a:extLst>
          </p:cNvPr>
          <p:cNvSpPr/>
          <p:nvPr/>
        </p:nvSpPr>
        <p:spPr>
          <a:xfrm>
            <a:off x="423156" y="329684"/>
            <a:ext cx="2779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sz="28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Ownership</a:t>
            </a:r>
          </a:p>
        </p:txBody>
      </p:sp>
    </p:spTree>
    <p:extLst>
      <p:ext uri="{BB962C8B-B14F-4D97-AF65-F5344CB8AC3E}">
        <p14:creationId xmlns:p14="http://schemas.microsoft.com/office/powerpoint/2010/main" val="144814277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64043-CA2B-4163-A232-D306A9784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2900" y="285751"/>
            <a:ext cx="11387138" cy="5543550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805298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0529B-BC48-4C25-8DBD-2F98CE58D7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11501438" cy="4672013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DA681E-48F3-4BEA-92BA-E01DD9E57AE8}"/>
              </a:ext>
            </a:extLst>
          </p:cNvPr>
          <p:cNvSpPr/>
          <p:nvPr/>
        </p:nvSpPr>
        <p:spPr>
          <a:xfrm>
            <a:off x="795337" y="673655"/>
            <a:ext cx="10601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remove an owner, click the trash bin icon (delete) to the right of the edit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8180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9873E4-470A-4D7E-A3A9-479C5AD017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4313" y="271463"/>
            <a:ext cx="11544299" cy="5586411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4734989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2658FA-8628-4621-AB68-0D8F9929B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613" y="1114424"/>
            <a:ext cx="11587162" cy="4729163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F96BD7-192D-44E3-9367-2E757CE6DBB4}"/>
              </a:ext>
            </a:extLst>
          </p:cNvPr>
          <p:cNvSpPr/>
          <p:nvPr/>
        </p:nvSpPr>
        <p:spPr>
          <a:xfrm>
            <a:off x="928688" y="300038"/>
            <a:ext cx="10372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Once you have fulfilled the 10% requirement, the table will display as seen below:</a:t>
            </a:r>
            <a:endParaRPr lang="en-US" dirty="0">
              <a:latin typeface="Open Sans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509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5A3E2A-DD46-4665-84C7-A2FC7769D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2100263"/>
            <a:ext cx="11372850" cy="3700462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8BFEB0-1B45-4598-9D82-5FF3DC369F68}"/>
              </a:ext>
            </a:extLst>
          </p:cNvPr>
          <p:cNvSpPr/>
          <p:nvPr/>
        </p:nvSpPr>
        <p:spPr>
          <a:xfrm>
            <a:off x="795337" y="1057275"/>
            <a:ext cx="1060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If any information is missing and the 10% requirement is not complete, you will see the table show an ownership line in red, prompting you to continue entering in ownership information.</a:t>
            </a:r>
            <a:endParaRPr lang="en-US" dirty="0">
              <a:latin typeface="Open Sans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48926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D2760F-FA9D-433C-BAC3-9AF61F70A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8638" y="1543050"/>
            <a:ext cx="11301411" cy="4357688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63076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35BCC1-2424-4372-BAF2-622EBD5A85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348D8E-CED3-4C78-973B-C2820B3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424A-F341-474A-9A1A-94AB33D72580}" type="datetime3">
              <a:rPr lang="en-US" smtClean="0"/>
              <a:pPr/>
              <a:t>15 September 2019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17D203-236D-4390-A0F5-AFB9FE94ED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040BFAB-063A-4DCF-B791-8556DB606D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5AA5E-653B-45F6-975C-9C375EB9FC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738" y="128589"/>
            <a:ext cx="11901487" cy="600075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chemeClr val="tx2">
                <a:lumMod val="75000"/>
                <a:lumOff val="2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34508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F251A-B520-4829-8A21-DA4451AEAA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71824" y="471924"/>
            <a:ext cx="5362575" cy="5544820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885928-E689-4176-B055-42BA8EDE080D}"/>
              </a:ext>
            </a:extLst>
          </p:cNvPr>
          <p:cNvSpPr/>
          <p:nvPr/>
        </p:nvSpPr>
        <p:spPr>
          <a:xfrm>
            <a:off x="562545" y="287258"/>
            <a:ext cx="2882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sz="2800" b="1" u="sng" dirty="0">
                <a:solidFill>
                  <a:schemeClr val="accent1"/>
                </a:solidFill>
                <a:latin typeface="Arial" panose="020B0604020202020204" pitchFamily="34" charset="0"/>
              </a:rPr>
              <a:t>Documents</a:t>
            </a:r>
          </a:p>
        </p:txBody>
      </p:sp>
    </p:spTree>
    <p:extLst>
      <p:ext uri="{BB962C8B-B14F-4D97-AF65-F5344CB8AC3E}">
        <p14:creationId xmlns:p14="http://schemas.microsoft.com/office/powerpoint/2010/main" val="330460355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F4F149-80F9-404B-BA83-BDD76B117B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4363" y="952917"/>
            <a:ext cx="11144250" cy="454342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331644-F33A-464A-A610-CE6F1360CA02}"/>
              </a:ext>
            </a:extLst>
          </p:cNvPr>
          <p:cNvSpPr/>
          <p:nvPr/>
        </p:nvSpPr>
        <p:spPr>
          <a:xfrm>
            <a:off x="614363" y="429697"/>
            <a:ext cx="3658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sz="2800" b="1" u="sng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Funding Source</a:t>
            </a:r>
            <a:endParaRPr lang="en-US" sz="2800" b="1" u="sng" dirty="0">
              <a:solidFill>
                <a:schemeClr val="accent1"/>
              </a:solidFill>
              <a:latin typeface="Open Sans"/>
              <a:ea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004200-8E04-4688-8C7B-8726570E43AD}"/>
              </a:ext>
            </a:extLst>
          </p:cNvPr>
          <p:cNvSpPr/>
          <p:nvPr/>
        </p:nvSpPr>
        <p:spPr>
          <a:xfrm>
            <a:off x="819150" y="5557897"/>
            <a:ext cx="9139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Only one bank account can be added for an entity, and funds will be transferred from (and withdrawn to) this bank account.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1544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mmoran\AppData\Local\Temp\1\SNAGHTML24bce39c.PNG">
            <a:extLst>
              <a:ext uri="{FF2B5EF4-FFF2-40B4-BE49-F238E27FC236}">
                <a16:creationId xmlns:a16="http://schemas.microsoft.com/office/drawing/2014/main" id="{273B6FA3-4F6A-4BC3-8A6D-CAC189BA2F7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0172700" cy="3571875"/>
          </a:xfrm>
          <a:prstGeom prst="rect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0519793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041018-03AB-4C79-A9A9-9955495402CC}"/>
              </a:ext>
            </a:extLst>
          </p:cNvPr>
          <p:cNvSpPr/>
          <p:nvPr/>
        </p:nvSpPr>
        <p:spPr>
          <a:xfrm>
            <a:off x="681037" y="457201"/>
            <a:ext cx="1082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 order to submit the completed onboarding or registration form to create an IATA </a:t>
            </a:r>
            <a:r>
              <a:rPr lang="en-US" dirty="0" err="1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EasyPay</a:t>
            </a: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Account, provide the personal information of the Legal Authorized Signatory and click Submit.</a:t>
            </a:r>
            <a:endParaRPr lang="en-US" dirty="0">
              <a:latin typeface="Open Sans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DC08F-B4DC-4FD1-8E2D-177E0139FD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4326" y="1228725"/>
            <a:ext cx="11558587" cy="460057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3907981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B362C-62DD-4C03-905C-233B85637D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28675" y="1171575"/>
            <a:ext cx="10529888" cy="4329113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2219815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232207-6E40-4368-B473-936249F3A681}"/>
              </a:ext>
            </a:extLst>
          </p:cNvPr>
          <p:cNvSpPr txBox="1"/>
          <p:nvPr/>
        </p:nvSpPr>
        <p:spPr>
          <a:xfrm>
            <a:off x="4129088" y="2543175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A2B8F4-189A-4E31-856A-4AF105BBE223}"/>
              </a:ext>
            </a:extLst>
          </p:cNvPr>
          <p:cNvSpPr txBox="1"/>
          <p:nvPr/>
        </p:nvSpPr>
        <p:spPr>
          <a:xfrm>
            <a:off x="3967162" y="3021805"/>
            <a:ext cx="4257676" cy="1014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</a:rPr>
              <a:t>After Account Activation</a:t>
            </a:r>
          </a:p>
        </p:txBody>
      </p:sp>
    </p:spTree>
    <p:extLst>
      <p:ext uri="{BB962C8B-B14F-4D97-AF65-F5344CB8AC3E}">
        <p14:creationId xmlns:p14="http://schemas.microsoft.com/office/powerpoint/2010/main" val="108165029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195AF-067F-4A04-B68A-511689D0EE9C}"/>
              </a:ext>
            </a:extLst>
          </p:cNvPr>
          <p:cNvSpPr/>
          <p:nvPr/>
        </p:nvSpPr>
        <p:spPr>
          <a:xfrm>
            <a:off x="500062" y="314325"/>
            <a:ext cx="9358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57200" lvl="0" indent="-342900" algn="just">
              <a:spcBef>
                <a:spcPts val="120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Can Users be Added to an IATA </a:t>
            </a:r>
            <a:r>
              <a:rPr lang="en-US" b="1" dirty="0" err="1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EasyPay</a:t>
            </a:r>
            <a:r>
              <a:rPr lang="en-US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Account?</a:t>
            </a:r>
            <a:endParaRPr lang="en-US" b="1" dirty="0">
              <a:solidFill>
                <a:srgbClr val="5B6166"/>
              </a:solidFill>
              <a:latin typeface="Open Sans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CC16B-A0BC-4EFD-9BE9-4DD18F0BEB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0062" y="900112"/>
            <a:ext cx="11215689" cy="4972051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574264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061320-1ECD-4302-903B-A62476396E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2913" y="514350"/>
            <a:ext cx="11144250" cy="5314950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1764388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2C0BE6-6B4C-43E2-ACDA-52D069ED3F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4412" y="200026"/>
            <a:ext cx="10029825" cy="2814637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22D895-3E73-4EB8-A7C3-58379FD72B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14412" y="3167061"/>
            <a:ext cx="9286876" cy="3176589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743250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12B9A2-D523-48EB-AB3E-6F5625D66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613" y="442913"/>
            <a:ext cx="11415712" cy="5414962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21462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C997A1-B368-49FE-A033-88D35D5BF1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14351" y="185738"/>
            <a:ext cx="11329988" cy="5672137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2884812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CA9312-9815-45E9-9B1C-ABF77D723A9A}"/>
              </a:ext>
            </a:extLst>
          </p:cNvPr>
          <p:cNvSpPr/>
          <p:nvPr/>
        </p:nvSpPr>
        <p:spPr>
          <a:xfrm>
            <a:off x="902005" y="286821"/>
            <a:ext cx="5215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7200" lvl="0" algn="just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solidFill>
                  <a:srgbClr val="7F7F7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Where Can I Find User Access Requests?</a:t>
            </a:r>
            <a:endParaRPr lang="en-US" b="1" dirty="0">
              <a:solidFill>
                <a:srgbClr val="5B6166"/>
              </a:solidFill>
              <a:latin typeface="Open Sans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4EADF0-65A9-479F-833B-0E9266B268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55700" y="928688"/>
            <a:ext cx="9431338" cy="140017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435B09-2284-4928-A4AF-58BD985DAAB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5700" y="2486025"/>
            <a:ext cx="9431337" cy="2386013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881439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7DB0B5-DAF7-4B2E-BEAB-3B1AF0B26D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5838" y="228601"/>
            <a:ext cx="10658475" cy="5572124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7120064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E13C23-D576-4F23-B33F-B153B5068D43}"/>
              </a:ext>
            </a:extLst>
          </p:cNvPr>
          <p:cNvSpPr/>
          <p:nvPr/>
        </p:nvSpPr>
        <p:spPr>
          <a:xfrm>
            <a:off x="1000998" y="593901"/>
            <a:ext cx="5799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How Can Funds be Added?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2A866-E2FE-4B91-8887-DF19014E46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4363" y="963233"/>
            <a:ext cx="10958512" cy="4894642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9813884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D4F50D-89BE-4CD0-9409-7AA4C28DD1AD}"/>
              </a:ext>
            </a:extLst>
          </p:cNvPr>
          <p:cNvSpPr/>
          <p:nvPr/>
        </p:nvSpPr>
        <p:spPr>
          <a:xfrm>
            <a:off x="718405" y="343972"/>
            <a:ext cx="5268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ea typeface="Arial" panose="020B0604020202020204" pitchFamily="34" charset="0"/>
              </a:rPr>
              <a:t>How Can a Wallet be Added </a:t>
            </a:r>
            <a:endParaRPr lang="en-US" b="1" dirty="0"/>
          </a:p>
        </p:txBody>
      </p:sp>
      <p:pic>
        <p:nvPicPr>
          <p:cNvPr id="3" name="Picture 2" descr="C:\Users\ammoran\AppData\Local\Temp\2\SNAGHTML14d586ef.PNG">
            <a:extLst>
              <a:ext uri="{FF2B5EF4-FFF2-40B4-BE49-F238E27FC236}">
                <a16:creationId xmlns:a16="http://schemas.microsoft.com/office/drawing/2014/main" id="{18F92969-2F02-43FB-8256-48A5F7E5313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" y="852486"/>
            <a:ext cx="10139045" cy="2576513"/>
          </a:xfrm>
          <a:prstGeom prst="rect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4" name="Picture 3" descr="C:\Users\ammoran\AppData\Local\Temp\2\SNAGHTML14da9147.PNG">
            <a:extLst>
              <a:ext uri="{FF2B5EF4-FFF2-40B4-BE49-F238E27FC236}">
                <a16:creationId xmlns:a16="http://schemas.microsoft.com/office/drawing/2014/main" id="{445D944A-0563-428C-962B-6A8D85F782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" y="3568180"/>
            <a:ext cx="10139045" cy="2437333"/>
          </a:xfrm>
          <a:prstGeom prst="rect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295524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mmoran\AppData\Local\Temp\2\SNAGHTML14db7cff.PNG">
            <a:extLst>
              <a:ext uri="{FF2B5EF4-FFF2-40B4-BE49-F238E27FC236}">
                <a16:creationId xmlns:a16="http://schemas.microsoft.com/office/drawing/2014/main" id="{7B036D17-6469-4531-B205-AD41CD7CA5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85763"/>
            <a:ext cx="10272711" cy="3228975"/>
          </a:xfrm>
          <a:prstGeom prst="rect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493512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70CEF8-267D-4A4A-95FC-97A05B87D0B2}"/>
              </a:ext>
            </a:extLst>
          </p:cNvPr>
          <p:cNvSpPr/>
          <p:nvPr/>
        </p:nvSpPr>
        <p:spPr>
          <a:xfrm>
            <a:off x="533687" y="472559"/>
            <a:ext cx="4438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7200" lvl="0" algn="just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How is an IEP Number Generated?</a:t>
            </a:r>
            <a:endParaRPr lang="en-US" b="1" dirty="0">
              <a:latin typeface="Open Sans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671CE-2461-439E-BC87-2C8536A3AF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686" y="981076"/>
            <a:ext cx="9981913" cy="1176338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DBC785-6353-4F85-B95B-6EFCDE72CB0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67100" y="2200276"/>
            <a:ext cx="4257675" cy="452310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794316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9A491-6963-4E32-A89D-3F8C4A8DED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4462" y="500064"/>
            <a:ext cx="9058275" cy="5457824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4536100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078E6-DD22-491D-ADFE-39A835319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714375"/>
            <a:ext cx="10401300" cy="5200650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756981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0745EF-9C6E-4FE6-A607-D92497A201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0038" y="485775"/>
            <a:ext cx="10787062" cy="5500688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A1B05A9C-DEAF-4C9E-AE86-19719D4B1C23}"/>
              </a:ext>
            </a:extLst>
          </p:cNvPr>
          <p:cNvSpPr/>
          <p:nvPr/>
        </p:nvSpPr>
        <p:spPr>
          <a:xfrm>
            <a:off x="8286750" y="2893219"/>
            <a:ext cx="714375" cy="750094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1711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BA8EAA-7B07-4E75-9A48-18016EBAA3FC}"/>
              </a:ext>
            </a:extLst>
          </p:cNvPr>
          <p:cNvSpPr/>
          <p:nvPr/>
        </p:nvSpPr>
        <p:spPr>
          <a:xfrm>
            <a:off x="447675" y="31977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R="457200" lvl="0" algn="just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How Can Funds be Transferred Among Wallets?</a:t>
            </a:r>
            <a:endParaRPr lang="en-US" b="1" dirty="0">
              <a:latin typeface="Open Sans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2DC00-90F9-4F14-B00D-45796428DF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8860" y="922971"/>
            <a:ext cx="9305290" cy="1520191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832FFB-2291-49B7-909A-2E7D8642A4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8860" y="2522219"/>
            <a:ext cx="9305289" cy="3412810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6644504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FDB1F1-9065-47C8-A611-D2DC6FD6C2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4500" y="942976"/>
            <a:ext cx="9043988" cy="5000624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337586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B5322A-7726-44B5-B2FB-3F79377FF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43050" y="971550"/>
            <a:ext cx="9029700" cy="3357563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559039-2839-45F6-B8B1-DE51F87A0B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57538" y="4629150"/>
            <a:ext cx="5543550" cy="1814513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631542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4DB94-EEB8-47A3-9E10-3267370C9981}"/>
              </a:ext>
            </a:extLst>
          </p:cNvPr>
          <p:cNvSpPr/>
          <p:nvPr/>
        </p:nvSpPr>
        <p:spPr>
          <a:xfrm>
            <a:off x="561975" y="276910"/>
            <a:ext cx="7196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0" lvl="0" algn="just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How Can Wallet Funding Movements be Reviewed?</a:t>
            </a:r>
            <a:endParaRPr lang="en-US" b="1" dirty="0">
              <a:latin typeface="Open Sans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91403-64E4-4DA7-BC9A-AA8A7DF474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3734" y="923924"/>
            <a:ext cx="10027603" cy="1133476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07B96-2C35-43AF-B60B-F90D94728ED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3735" y="2133599"/>
            <a:ext cx="10027602" cy="4195764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6123580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62D497-32C5-47CE-96AF-650B04B93C55}"/>
              </a:ext>
            </a:extLst>
          </p:cNvPr>
          <p:cNvSpPr/>
          <p:nvPr/>
        </p:nvSpPr>
        <p:spPr>
          <a:xfrm>
            <a:off x="233361" y="348348"/>
            <a:ext cx="6996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Filters can be applied by clicking on the filter button:</a:t>
            </a:r>
            <a:endParaRPr lang="en-US" dirty="0">
              <a:latin typeface="Open Sans"/>
              <a:ea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ED3FD-18BD-447D-A756-F400AB779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95587" y="975439"/>
            <a:ext cx="5791201" cy="910908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9BCBE-E7AE-4A1C-8889-68E9C4ABD2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8650" y="2065655"/>
            <a:ext cx="10115550" cy="4320858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030445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93B73F-60AF-4078-B35B-C293B122A0A3}"/>
              </a:ext>
            </a:extLst>
          </p:cNvPr>
          <p:cNvSpPr/>
          <p:nvPr/>
        </p:nvSpPr>
        <p:spPr>
          <a:xfrm>
            <a:off x="533400" y="276910"/>
            <a:ext cx="7596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0" lvl="0" algn="just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Where Can IATA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EasyPay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 Transactions be Reviewed?</a:t>
            </a:r>
            <a:endParaRPr lang="en-US" b="1" dirty="0">
              <a:latin typeface="Open Sans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D0920-4483-476C-9782-FE27842D9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86155" y="852487"/>
            <a:ext cx="8600758" cy="107632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268536-781F-414E-9720-B6878A6A29E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86155" y="2135056"/>
            <a:ext cx="8600758" cy="4446033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72088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5D932A-2416-493B-86F9-E69AD0EA1994}"/>
              </a:ext>
            </a:extLst>
          </p:cNvPr>
          <p:cNvSpPr/>
          <p:nvPr/>
        </p:nvSpPr>
        <p:spPr>
          <a:xfrm>
            <a:off x="513620" y="329684"/>
            <a:ext cx="4878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7200" lvl="0" algn="just">
              <a:spcBef>
                <a:spcPts val="120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How do I Change my Funding Source?</a:t>
            </a:r>
            <a:endParaRPr lang="en-US" b="1" dirty="0">
              <a:latin typeface="Open Sans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4239A-B50F-4B75-BBCC-3E279B08B5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43175" y="897968"/>
            <a:ext cx="6229349" cy="1000126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747233-DAE0-42F7-B412-4AB7796A88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43013" y="2097046"/>
            <a:ext cx="8701087" cy="4431270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538845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BF5142-ED19-44C8-A740-C5F226D95FA5}"/>
              </a:ext>
            </a:extLst>
          </p:cNvPr>
          <p:cNvSpPr/>
          <p:nvPr/>
        </p:nvSpPr>
        <p:spPr>
          <a:xfrm>
            <a:off x="3812456" y="336727"/>
            <a:ext cx="3681264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IATA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EasyPay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Help and Support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A757A-0E90-4DD3-B9ED-019DCA6FA6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43014" y="1144904"/>
            <a:ext cx="9401174" cy="149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B44A5E-A88D-4725-86B5-7CACB58A79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400302" y="2739214"/>
            <a:ext cx="7686674" cy="3782059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8587288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4BF572D-35F2-E245-A86C-4C06CFB2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7A739-4504-564E-93AF-F9D7B9560D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Mostafa </a:t>
            </a:r>
            <a:r>
              <a:rPr lang="en-GB" dirty="0" err="1"/>
              <a:t>Charaf</a:t>
            </a:r>
            <a:endParaRPr lang="en-GB" dirty="0"/>
          </a:p>
          <a:p>
            <a:r>
              <a:rPr lang="en-GB" dirty="0"/>
              <a:t>charafm@iata.org</a:t>
            </a:r>
          </a:p>
          <a:p>
            <a:r>
              <a:rPr lang="en-GB" dirty="0"/>
              <a:t>www.iata.org</a:t>
            </a:r>
          </a:p>
          <a:p>
            <a:endParaRPr lang="en-GB" dirty="0"/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FFF5E8CC-925D-BA41-BAEE-02E2888B855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5" r="15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DEEB3D-EBFE-42D1-9D80-3830D3B5A936}"/>
              </a:ext>
            </a:extLst>
          </p:cNvPr>
          <p:cNvSpPr>
            <a:spLocks/>
          </p:cNvSpPr>
          <p:nvPr/>
        </p:nvSpPr>
        <p:spPr>
          <a:xfrm>
            <a:off x="-3456000" y="0"/>
            <a:ext cx="3312000" cy="34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0000" tIns="180000" rIns="180000" bIns="180000" rtlCol="0" anchor="t" anchorCtr="0"/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GB" sz="1400" b="0" i="0" dirty="0">
                <a:solidFill>
                  <a:schemeClr val="tx1"/>
                </a:solidFill>
                <a:latin typeface="+mj-lt"/>
              </a:rPr>
              <a:t>REPLACE IMAGE:</a:t>
            </a:r>
            <a:endParaRPr lang="en-GB" sz="14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b="0" i="0" dirty="0">
                <a:solidFill>
                  <a:schemeClr val="tx1"/>
                </a:solidFill>
              </a:rPr>
              <a:t>Click on the picture, h</a:t>
            </a:r>
            <a:r>
              <a:rPr lang="en-GB" sz="1400" dirty="0">
                <a:solidFill>
                  <a:schemeClr val="tx1"/>
                </a:solidFill>
              </a:rPr>
              <a:t>it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Delete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Click the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‘Add Picture</a:t>
            </a:r>
            <a:r>
              <a:rPr lang="en-GB" sz="1400" dirty="0">
                <a:solidFill>
                  <a:schemeClr val="tx1"/>
                </a:solidFill>
              </a:rPr>
              <a:t>’ icon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Find your image &amp; click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‘Insert’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Under the ‘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Format’ </a:t>
            </a:r>
            <a:r>
              <a:rPr lang="en-GB" sz="1400" dirty="0">
                <a:solidFill>
                  <a:schemeClr val="tx1"/>
                </a:solidFill>
              </a:rPr>
              <a:t>tab, click the </a:t>
            </a:r>
            <a:r>
              <a:rPr lang="en-GB" sz="1400" dirty="0">
                <a:solidFill>
                  <a:schemeClr val="tx1"/>
                </a:solidFill>
                <a:latin typeface="+mj-lt"/>
              </a:rPr>
              <a:t>‘Crop’ </a:t>
            </a:r>
            <a:r>
              <a:rPr lang="en-GB" sz="1400" dirty="0">
                <a:solidFill>
                  <a:schemeClr val="tx1"/>
                </a:solidFill>
              </a:rPr>
              <a:t>button to adjust the position within the shape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pPr marL="180000" indent="-18000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dirty="0">
                <a:solidFill>
                  <a:schemeClr val="tx1"/>
                </a:solidFill>
                <a:latin typeface="+mj-lt"/>
              </a:rPr>
              <a:t>** In order for the ‘Crop’ button to appear, please make sure you keep the shape selected at all times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E7A85D4-1495-BF4F-9E31-A3B72B3A8E1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910325" y="5917889"/>
            <a:ext cx="900000" cy="563616"/>
          </a:xfrm>
          <a:custGeom>
            <a:avLst/>
            <a:gdLst>
              <a:gd name="T0" fmla="*/ 971 w 1920"/>
              <a:gd name="T1" fmla="*/ 446 h 1200"/>
              <a:gd name="T2" fmla="*/ 860 w 1920"/>
              <a:gd name="T3" fmla="*/ 461 h 1200"/>
              <a:gd name="T4" fmla="*/ 971 w 1920"/>
              <a:gd name="T5" fmla="*/ 12 h 1200"/>
              <a:gd name="T6" fmla="*/ 971 w 1920"/>
              <a:gd name="T7" fmla="*/ 12 h 1200"/>
              <a:gd name="T8" fmla="*/ 950 w 1920"/>
              <a:gd name="T9" fmla="*/ 137 h 1200"/>
              <a:gd name="T10" fmla="*/ 971 w 1920"/>
              <a:gd name="T11" fmla="*/ 301 h 1200"/>
              <a:gd name="T12" fmla="*/ 971 w 1920"/>
              <a:gd name="T13" fmla="*/ 424 h 1200"/>
              <a:gd name="T14" fmla="*/ 1092 w 1920"/>
              <a:gd name="T15" fmla="*/ 451 h 1200"/>
              <a:gd name="T16" fmla="*/ 1154 w 1920"/>
              <a:gd name="T17" fmla="*/ 514 h 1200"/>
              <a:gd name="T18" fmla="*/ 1154 w 1920"/>
              <a:gd name="T19" fmla="*/ 514 h 1200"/>
              <a:gd name="T20" fmla="*/ 816 w 1920"/>
              <a:gd name="T21" fmla="*/ 301 h 1200"/>
              <a:gd name="T22" fmla="*/ 660 w 1920"/>
              <a:gd name="T23" fmla="*/ 301 h 1200"/>
              <a:gd name="T24" fmla="*/ 749 w 1920"/>
              <a:gd name="T25" fmla="*/ 500 h 1200"/>
              <a:gd name="T26" fmla="*/ 839 w 1920"/>
              <a:gd name="T27" fmla="*/ 470 h 1200"/>
              <a:gd name="T28" fmla="*/ 971 w 1920"/>
              <a:gd name="T29" fmla="*/ 158 h 1200"/>
              <a:gd name="T30" fmla="*/ 1071 w 1920"/>
              <a:gd name="T31" fmla="*/ 139 h 1200"/>
              <a:gd name="T32" fmla="*/ 1127 w 1920"/>
              <a:gd name="T33" fmla="*/ 280 h 1200"/>
              <a:gd name="T34" fmla="*/ 1260 w 1920"/>
              <a:gd name="T35" fmla="*/ 280 h 1200"/>
              <a:gd name="T36" fmla="*/ 990 w 1920"/>
              <a:gd name="T37" fmla="*/ 0 h 1200"/>
              <a:gd name="T38" fmla="*/ 950 w 1920"/>
              <a:gd name="T39" fmla="*/ 280 h 1200"/>
              <a:gd name="T40" fmla="*/ 950 w 1920"/>
              <a:gd name="T41" fmla="*/ 158 h 1200"/>
              <a:gd name="T42" fmla="*/ 829 w 1920"/>
              <a:gd name="T43" fmla="*/ 131 h 1200"/>
              <a:gd name="T44" fmla="*/ 765 w 1920"/>
              <a:gd name="T45" fmla="*/ 67 h 1200"/>
              <a:gd name="T46" fmla="*/ 765 w 1920"/>
              <a:gd name="T47" fmla="*/ 67 h 1200"/>
              <a:gd name="T48" fmla="*/ 849 w 1920"/>
              <a:gd name="T49" fmla="*/ 646 h 1200"/>
              <a:gd name="T50" fmla="*/ 282 w 1920"/>
              <a:gd name="T51" fmla="*/ 671 h 1200"/>
              <a:gd name="T52" fmla="*/ 289 w 1920"/>
              <a:gd name="T53" fmla="*/ 650 h 1200"/>
              <a:gd name="T54" fmla="*/ 565 w 1920"/>
              <a:gd name="T55" fmla="*/ 556 h 1200"/>
              <a:gd name="T56" fmla="*/ 515 w 1920"/>
              <a:gd name="T57" fmla="*/ 483 h 1200"/>
              <a:gd name="T58" fmla="*/ 0 w 1920"/>
              <a:gd name="T59" fmla="*/ 388 h 1200"/>
              <a:gd name="T60" fmla="*/ 1071 w 1920"/>
              <a:gd name="T61" fmla="*/ 646 h 1200"/>
              <a:gd name="T62" fmla="*/ 1638 w 1920"/>
              <a:gd name="T63" fmla="*/ 671 h 1200"/>
              <a:gd name="T64" fmla="*/ 1631 w 1920"/>
              <a:gd name="T65" fmla="*/ 650 h 1200"/>
              <a:gd name="T66" fmla="*/ 1355 w 1920"/>
              <a:gd name="T67" fmla="*/ 556 h 1200"/>
              <a:gd name="T68" fmla="*/ 1405 w 1920"/>
              <a:gd name="T69" fmla="*/ 483 h 1200"/>
              <a:gd name="T70" fmla="*/ 1920 w 1920"/>
              <a:gd name="T71" fmla="*/ 388 h 1200"/>
              <a:gd name="T72" fmla="*/ 1563 w 1920"/>
              <a:gd name="T73" fmla="*/ 819 h 1200"/>
              <a:gd name="T74" fmla="*/ 1518 w 1920"/>
              <a:gd name="T75" fmla="*/ 1155 h 1200"/>
              <a:gd name="T76" fmla="*/ 1245 w 1920"/>
              <a:gd name="T77" fmla="*/ 1200 h 1200"/>
              <a:gd name="T78" fmla="*/ 1483 w 1920"/>
              <a:gd name="T79" fmla="*/ 936 h 1200"/>
              <a:gd name="T80" fmla="*/ 1038 w 1920"/>
              <a:gd name="T81" fmla="*/ 914 h 1200"/>
              <a:gd name="T82" fmla="*/ 1289 w 1920"/>
              <a:gd name="T83" fmla="*/ 817 h 1200"/>
              <a:gd name="T84" fmla="*/ 1120 w 1920"/>
              <a:gd name="T85" fmla="*/ 1200 h 1200"/>
              <a:gd name="T86" fmla="*/ 672 w 1920"/>
              <a:gd name="T87" fmla="*/ 819 h 1200"/>
              <a:gd name="T88" fmla="*/ 759 w 1920"/>
              <a:gd name="T89" fmla="*/ 1200 h 1200"/>
              <a:gd name="T90" fmla="*/ 606 w 1920"/>
              <a:gd name="T91" fmla="*/ 1200 h 1200"/>
              <a:gd name="T92" fmla="*/ 739 w 1920"/>
              <a:gd name="T93" fmla="*/ 1075 h 1200"/>
              <a:gd name="T94" fmla="*/ 273 w 1920"/>
              <a:gd name="T95" fmla="*/ 1200 h 1200"/>
              <a:gd name="T96" fmla="*/ 401 w 1920"/>
              <a:gd name="T97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200">
                <a:moveTo>
                  <a:pt x="971" y="571"/>
                </a:moveTo>
                <a:cubicBezTo>
                  <a:pt x="1007" y="542"/>
                  <a:pt x="1039" y="503"/>
                  <a:pt x="1060" y="461"/>
                </a:cubicBezTo>
                <a:cubicBezTo>
                  <a:pt x="1032" y="452"/>
                  <a:pt x="1001" y="446"/>
                  <a:pt x="971" y="446"/>
                </a:cubicBezTo>
                <a:lnTo>
                  <a:pt x="971" y="571"/>
                </a:lnTo>
                <a:close/>
                <a:moveTo>
                  <a:pt x="950" y="569"/>
                </a:moveTo>
                <a:cubicBezTo>
                  <a:pt x="913" y="542"/>
                  <a:pt x="881" y="503"/>
                  <a:pt x="860" y="461"/>
                </a:cubicBezTo>
                <a:cubicBezTo>
                  <a:pt x="888" y="451"/>
                  <a:pt x="919" y="446"/>
                  <a:pt x="950" y="446"/>
                </a:cubicBezTo>
                <a:lnTo>
                  <a:pt x="950" y="569"/>
                </a:lnTo>
                <a:close/>
                <a:moveTo>
                  <a:pt x="971" y="12"/>
                </a:moveTo>
                <a:cubicBezTo>
                  <a:pt x="1007" y="41"/>
                  <a:pt x="1039" y="79"/>
                  <a:pt x="1060" y="120"/>
                </a:cubicBezTo>
                <a:cubicBezTo>
                  <a:pt x="1032" y="130"/>
                  <a:pt x="1001" y="137"/>
                  <a:pt x="971" y="137"/>
                </a:cubicBezTo>
                <a:lnTo>
                  <a:pt x="971" y="12"/>
                </a:lnTo>
                <a:close/>
                <a:moveTo>
                  <a:pt x="950" y="12"/>
                </a:moveTo>
                <a:cubicBezTo>
                  <a:pt x="913" y="41"/>
                  <a:pt x="881" y="80"/>
                  <a:pt x="860" y="120"/>
                </a:cubicBezTo>
                <a:cubicBezTo>
                  <a:pt x="888" y="129"/>
                  <a:pt x="919" y="137"/>
                  <a:pt x="950" y="137"/>
                </a:cubicBezTo>
                <a:lnTo>
                  <a:pt x="950" y="12"/>
                </a:lnTo>
                <a:close/>
                <a:moveTo>
                  <a:pt x="971" y="424"/>
                </a:moveTo>
                <a:cubicBezTo>
                  <a:pt x="971" y="301"/>
                  <a:pt x="971" y="301"/>
                  <a:pt x="971" y="301"/>
                </a:cubicBezTo>
                <a:cubicBezTo>
                  <a:pt x="1104" y="301"/>
                  <a:pt x="1104" y="301"/>
                  <a:pt x="1104" y="301"/>
                </a:cubicBezTo>
                <a:cubicBezTo>
                  <a:pt x="1104" y="350"/>
                  <a:pt x="1092" y="398"/>
                  <a:pt x="1071" y="443"/>
                </a:cubicBezTo>
                <a:cubicBezTo>
                  <a:pt x="1040" y="432"/>
                  <a:pt x="1004" y="424"/>
                  <a:pt x="971" y="424"/>
                </a:cubicBezTo>
                <a:moveTo>
                  <a:pt x="1260" y="301"/>
                </a:moveTo>
                <a:cubicBezTo>
                  <a:pt x="1127" y="301"/>
                  <a:pt x="1127" y="301"/>
                  <a:pt x="1127" y="301"/>
                </a:cubicBezTo>
                <a:cubicBezTo>
                  <a:pt x="1125" y="355"/>
                  <a:pt x="1114" y="403"/>
                  <a:pt x="1092" y="451"/>
                </a:cubicBezTo>
                <a:cubicBezTo>
                  <a:pt x="1120" y="464"/>
                  <a:pt x="1146" y="480"/>
                  <a:pt x="1171" y="500"/>
                </a:cubicBezTo>
                <a:cubicBezTo>
                  <a:pt x="1225" y="447"/>
                  <a:pt x="1257" y="375"/>
                  <a:pt x="1260" y="301"/>
                </a:cubicBezTo>
                <a:moveTo>
                  <a:pt x="1154" y="514"/>
                </a:moveTo>
                <a:cubicBezTo>
                  <a:pt x="1133" y="496"/>
                  <a:pt x="1107" y="480"/>
                  <a:pt x="1081" y="470"/>
                </a:cubicBezTo>
                <a:cubicBezTo>
                  <a:pt x="1057" y="513"/>
                  <a:pt x="1028" y="549"/>
                  <a:pt x="990" y="582"/>
                </a:cubicBezTo>
                <a:cubicBezTo>
                  <a:pt x="1051" y="574"/>
                  <a:pt x="1107" y="552"/>
                  <a:pt x="1154" y="514"/>
                </a:cubicBezTo>
                <a:moveTo>
                  <a:pt x="950" y="424"/>
                </a:moveTo>
                <a:cubicBezTo>
                  <a:pt x="950" y="301"/>
                  <a:pt x="950" y="301"/>
                  <a:pt x="950" y="301"/>
                </a:cubicBezTo>
                <a:cubicBezTo>
                  <a:pt x="816" y="301"/>
                  <a:pt x="816" y="301"/>
                  <a:pt x="816" y="301"/>
                </a:cubicBezTo>
                <a:cubicBezTo>
                  <a:pt x="817" y="350"/>
                  <a:pt x="828" y="399"/>
                  <a:pt x="849" y="443"/>
                </a:cubicBezTo>
                <a:cubicBezTo>
                  <a:pt x="881" y="432"/>
                  <a:pt x="915" y="424"/>
                  <a:pt x="950" y="424"/>
                </a:cubicBezTo>
                <a:moveTo>
                  <a:pt x="660" y="301"/>
                </a:moveTo>
                <a:cubicBezTo>
                  <a:pt x="793" y="301"/>
                  <a:pt x="793" y="301"/>
                  <a:pt x="793" y="301"/>
                </a:cubicBezTo>
                <a:cubicBezTo>
                  <a:pt x="796" y="355"/>
                  <a:pt x="808" y="402"/>
                  <a:pt x="829" y="451"/>
                </a:cubicBezTo>
                <a:cubicBezTo>
                  <a:pt x="800" y="464"/>
                  <a:pt x="774" y="480"/>
                  <a:pt x="749" y="500"/>
                </a:cubicBezTo>
                <a:cubicBezTo>
                  <a:pt x="695" y="447"/>
                  <a:pt x="664" y="377"/>
                  <a:pt x="660" y="301"/>
                </a:cubicBezTo>
                <a:moveTo>
                  <a:pt x="765" y="514"/>
                </a:moveTo>
                <a:cubicBezTo>
                  <a:pt x="788" y="497"/>
                  <a:pt x="813" y="479"/>
                  <a:pt x="839" y="470"/>
                </a:cubicBezTo>
                <a:cubicBezTo>
                  <a:pt x="863" y="513"/>
                  <a:pt x="892" y="549"/>
                  <a:pt x="930" y="582"/>
                </a:cubicBezTo>
                <a:cubicBezTo>
                  <a:pt x="869" y="574"/>
                  <a:pt x="812" y="552"/>
                  <a:pt x="765" y="514"/>
                </a:cubicBezTo>
                <a:moveTo>
                  <a:pt x="971" y="158"/>
                </a:moveTo>
                <a:cubicBezTo>
                  <a:pt x="971" y="280"/>
                  <a:pt x="971" y="280"/>
                  <a:pt x="971" y="280"/>
                </a:cubicBezTo>
                <a:cubicBezTo>
                  <a:pt x="1104" y="280"/>
                  <a:pt x="1104" y="280"/>
                  <a:pt x="1104" y="280"/>
                </a:cubicBezTo>
                <a:cubicBezTo>
                  <a:pt x="1104" y="231"/>
                  <a:pt x="1092" y="184"/>
                  <a:pt x="1071" y="139"/>
                </a:cubicBezTo>
                <a:cubicBezTo>
                  <a:pt x="1039" y="150"/>
                  <a:pt x="1005" y="157"/>
                  <a:pt x="971" y="158"/>
                </a:cubicBezTo>
                <a:moveTo>
                  <a:pt x="1260" y="280"/>
                </a:moveTo>
                <a:cubicBezTo>
                  <a:pt x="1127" y="280"/>
                  <a:pt x="1127" y="280"/>
                  <a:pt x="1127" y="280"/>
                </a:cubicBezTo>
                <a:cubicBezTo>
                  <a:pt x="1125" y="227"/>
                  <a:pt x="1113" y="178"/>
                  <a:pt x="1092" y="131"/>
                </a:cubicBezTo>
                <a:cubicBezTo>
                  <a:pt x="1120" y="118"/>
                  <a:pt x="1147" y="102"/>
                  <a:pt x="1171" y="82"/>
                </a:cubicBezTo>
                <a:cubicBezTo>
                  <a:pt x="1228" y="138"/>
                  <a:pt x="1257" y="207"/>
                  <a:pt x="1260" y="280"/>
                </a:cubicBezTo>
                <a:moveTo>
                  <a:pt x="1154" y="67"/>
                </a:moveTo>
                <a:cubicBezTo>
                  <a:pt x="1133" y="86"/>
                  <a:pt x="1107" y="103"/>
                  <a:pt x="1081" y="113"/>
                </a:cubicBezTo>
                <a:cubicBezTo>
                  <a:pt x="1057" y="68"/>
                  <a:pt x="1028" y="33"/>
                  <a:pt x="990" y="0"/>
                </a:cubicBezTo>
                <a:cubicBezTo>
                  <a:pt x="1051" y="7"/>
                  <a:pt x="1107" y="30"/>
                  <a:pt x="1154" y="67"/>
                </a:cubicBezTo>
                <a:moveTo>
                  <a:pt x="950" y="158"/>
                </a:moveTo>
                <a:cubicBezTo>
                  <a:pt x="950" y="280"/>
                  <a:pt x="950" y="280"/>
                  <a:pt x="950" y="280"/>
                </a:cubicBezTo>
                <a:cubicBezTo>
                  <a:pt x="816" y="280"/>
                  <a:pt x="816" y="280"/>
                  <a:pt x="816" y="280"/>
                </a:cubicBezTo>
                <a:cubicBezTo>
                  <a:pt x="817" y="232"/>
                  <a:pt x="828" y="183"/>
                  <a:pt x="849" y="139"/>
                </a:cubicBezTo>
                <a:cubicBezTo>
                  <a:pt x="881" y="150"/>
                  <a:pt x="915" y="157"/>
                  <a:pt x="950" y="158"/>
                </a:cubicBezTo>
                <a:moveTo>
                  <a:pt x="660" y="280"/>
                </a:moveTo>
                <a:cubicBezTo>
                  <a:pt x="793" y="280"/>
                  <a:pt x="793" y="280"/>
                  <a:pt x="793" y="280"/>
                </a:cubicBezTo>
                <a:cubicBezTo>
                  <a:pt x="796" y="227"/>
                  <a:pt x="808" y="179"/>
                  <a:pt x="829" y="131"/>
                </a:cubicBezTo>
                <a:cubicBezTo>
                  <a:pt x="800" y="118"/>
                  <a:pt x="774" y="103"/>
                  <a:pt x="749" y="82"/>
                </a:cubicBezTo>
                <a:cubicBezTo>
                  <a:pt x="694" y="136"/>
                  <a:pt x="664" y="205"/>
                  <a:pt x="660" y="280"/>
                </a:cubicBezTo>
                <a:moveTo>
                  <a:pt x="765" y="67"/>
                </a:moveTo>
                <a:cubicBezTo>
                  <a:pt x="788" y="86"/>
                  <a:pt x="812" y="103"/>
                  <a:pt x="839" y="113"/>
                </a:cubicBezTo>
                <a:cubicBezTo>
                  <a:pt x="862" y="69"/>
                  <a:pt x="893" y="32"/>
                  <a:pt x="930" y="0"/>
                </a:cubicBezTo>
                <a:cubicBezTo>
                  <a:pt x="869" y="7"/>
                  <a:pt x="813" y="30"/>
                  <a:pt x="765" y="67"/>
                </a:cubicBezTo>
                <a:moveTo>
                  <a:pt x="0" y="388"/>
                </a:moveTo>
                <a:cubicBezTo>
                  <a:pt x="600" y="388"/>
                  <a:pt x="600" y="388"/>
                  <a:pt x="600" y="388"/>
                </a:cubicBezTo>
                <a:cubicBezTo>
                  <a:pt x="622" y="495"/>
                  <a:pt x="698" y="584"/>
                  <a:pt x="849" y="646"/>
                </a:cubicBezTo>
                <a:cubicBezTo>
                  <a:pt x="832" y="697"/>
                  <a:pt x="773" y="744"/>
                  <a:pt x="712" y="744"/>
                </a:cubicBezTo>
                <a:cubicBezTo>
                  <a:pt x="387" y="744"/>
                  <a:pt x="387" y="744"/>
                  <a:pt x="387" y="744"/>
                </a:cubicBezTo>
                <a:cubicBezTo>
                  <a:pt x="337" y="744"/>
                  <a:pt x="298" y="703"/>
                  <a:pt x="282" y="671"/>
                </a:cubicBezTo>
                <a:cubicBezTo>
                  <a:pt x="613" y="671"/>
                  <a:pt x="613" y="671"/>
                  <a:pt x="613" y="671"/>
                </a:cubicBezTo>
                <a:cubicBezTo>
                  <a:pt x="633" y="668"/>
                  <a:pt x="634" y="652"/>
                  <a:pt x="614" y="650"/>
                </a:cubicBezTo>
                <a:cubicBezTo>
                  <a:pt x="289" y="650"/>
                  <a:pt x="289" y="650"/>
                  <a:pt x="289" y="650"/>
                </a:cubicBezTo>
                <a:cubicBezTo>
                  <a:pt x="247" y="650"/>
                  <a:pt x="209" y="615"/>
                  <a:pt x="187" y="577"/>
                </a:cubicBezTo>
                <a:cubicBezTo>
                  <a:pt x="565" y="577"/>
                  <a:pt x="565" y="577"/>
                  <a:pt x="565" y="577"/>
                </a:cubicBezTo>
                <a:cubicBezTo>
                  <a:pt x="584" y="574"/>
                  <a:pt x="584" y="558"/>
                  <a:pt x="565" y="556"/>
                </a:cubicBezTo>
                <a:cubicBezTo>
                  <a:pt x="184" y="556"/>
                  <a:pt x="184" y="556"/>
                  <a:pt x="184" y="556"/>
                </a:cubicBezTo>
                <a:cubicBezTo>
                  <a:pt x="146" y="556"/>
                  <a:pt x="111" y="512"/>
                  <a:pt x="96" y="483"/>
                </a:cubicBezTo>
                <a:cubicBezTo>
                  <a:pt x="515" y="483"/>
                  <a:pt x="515" y="483"/>
                  <a:pt x="515" y="483"/>
                </a:cubicBezTo>
                <a:cubicBezTo>
                  <a:pt x="536" y="480"/>
                  <a:pt x="536" y="461"/>
                  <a:pt x="515" y="460"/>
                </a:cubicBezTo>
                <a:cubicBezTo>
                  <a:pt x="89" y="460"/>
                  <a:pt x="89" y="460"/>
                  <a:pt x="89" y="460"/>
                </a:cubicBezTo>
                <a:cubicBezTo>
                  <a:pt x="55" y="460"/>
                  <a:pt x="23" y="425"/>
                  <a:pt x="0" y="388"/>
                </a:cubicBezTo>
                <a:moveTo>
                  <a:pt x="1920" y="388"/>
                </a:moveTo>
                <a:cubicBezTo>
                  <a:pt x="1320" y="388"/>
                  <a:pt x="1320" y="388"/>
                  <a:pt x="1320" y="388"/>
                </a:cubicBezTo>
                <a:cubicBezTo>
                  <a:pt x="1298" y="495"/>
                  <a:pt x="1222" y="584"/>
                  <a:pt x="1071" y="646"/>
                </a:cubicBezTo>
                <a:cubicBezTo>
                  <a:pt x="1088" y="697"/>
                  <a:pt x="1147" y="744"/>
                  <a:pt x="1208" y="744"/>
                </a:cubicBezTo>
                <a:cubicBezTo>
                  <a:pt x="1533" y="744"/>
                  <a:pt x="1533" y="744"/>
                  <a:pt x="1533" y="744"/>
                </a:cubicBezTo>
                <a:cubicBezTo>
                  <a:pt x="1583" y="744"/>
                  <a:pt x="1622" y="703"/>
                  <a:pt x="1638" y="671"/>
                </a:cubicBezTo>
                <a:cubicBezTo>
                  <a:pt x="1307" y="671"/>
                  <a:pt x="1307" y="671"/>
                  <a:pt x="1307" y="671"/>
                </a:cubicBezTo>
                <a:cubicBezTo>
                  <a:pt x="1287" y="668"/>
                  <a:pt x="1286" y="652"/>
                  <a:pt x="1306" y="650"/>
                </a:cubicBezTo>
                <a:cubicBezTo>
                  <a:pt x="1631" y="650"/>
                  <a:pt x="1631" y="650"/>
                  <a:pt x="1631" y="650"/>
                </a:cubicBezTo>
                <a:cubicBezTo>
                  <a:pt x="1673" y="650"/>
                  <a:pt x="1711" y="615"/>
                  <a:pt x="1733" y="577"/>
                </a:cubicBezTo>
                <a:cubicBezTo>
                  <a:pt x="1355" y="577"/>
                  <a:pt x="1355" y="577"/>
                  <a:pt x="1355" y="577"/>
                </a:cubicBezTo>
                <a:cubicBezTo>
                  <a:pt x="1336" y="574"/>
                  <a:pt x="1336" y="558"/>
                  <a:pt x="1355" y="556"/>
                </a:cubicBezTo>
                <a:cubicBezTo>
                  <a:pt x="1736" y="556"/>
                  <a:pt x="1736" y="556"/>
                  <a:pt x="1736" y="556"/>
                </a:cubicBezTo>
                <a:cubicBezTo>
                  <a:pt x="1774" y="556"/>
                  <a:pt x="1809" y="512"/>
                  <a:pt x="1824" y="483"/>
                </a:cubicBezTo>
                <a:cubicBezTo>
                  <a:pt x="1405" y="483"/>
                  <a:pt x="1405" y="483"/>
                  <a:pt x="1405" y="483"/>
                </a:cubicBezTo>
                <a:cubicBezTo>
                  <a:pt x="1384" y="480"/>
                  <a:pt x="1384" y="461"/>
                  <a:pt x="1405" y="460"/>
                </a:cubicBezTo>
                <a:cubicBezTo>
                  <a:pt x="1831" y="460"/>
                  <a:pt x="1831" y="460"/>
                  <a:pt x="1831" y="460"/>
                </a:cubicBezTo>
                <a:cubicBezTo>
                  <a:pt x="1865" y="460"/>
                  <a:pt x="1897" y="425"/>
                  <a:pt x="1920" y="388"/>
                </a:cubicBezTo>
                <a:moveTo>
                  <a:pt x="1245" y="1200"/>
                </a:moveTo>
                <a:cubicBezTo>
                  <a:pt x="1437" y="819"/>
                  <a:pt x="1437" y="819"/>
                  <a:pt x="1437" y="819"/>
                </a:cubicBezTo>
                <a:cubicBezTo>
                  <a:pt x="1563" y="819"/>
                  <a:pt x="1563" y="819"/>
                  <a:pt x="1563" y="819"/>
                </a:cubicBezTo>
                <a:cubicBezTo>
                  <a:pt x="1643" y="1200"/>
                  <a:pt x="1643" y="1200"/>
                  <a:pt x="1643" y="1200"/>
                </a:cubicBezTo>
                <a:cubicBezTo>
                  <a:pt x="1523" y="1200"/>
                  <a:pt x="1523" y="1200"/>
                  <a:pt x="1523" y="1200"/>
                </a:cubicBezTo>
                <a:cubicBezTo>
                  <a:pt x="1518" y="1155"/>
                  <a:pt x="1518" y="1155"/>
                  <a:pt x="1518" y="1155"/>
                </a:cubicBezTo>
                <a:cubicBezTo>
                  <a:pt x="1392" y="1155"/>
                  <a:pt x="1392" y="1155"/>
                  <a:pt x="1392" y="1155"/>
                </a:cubicBezTo>
                <a:cubicBezTo>
                  <a:pt x="1371" y="1200"/>
                  <a:pt x="1371" y="1200"/>
                  <a:pt x="1371" y="1200"/>
                </a:cubicBezTo>
                <a:lnTo>
                  <a:pt x="1245" y="1200"/>
                </a:lnTo>
                <a:close/>
                <a:moveTo>
                  <a:pt x="1423" y="1075"/>
                </a:moveTo>
                <a:cubicBezTo>
                  <a:pt x="1504" y="1075"/>
                  <a:pt x="1504" y="1075"/>
                  <a:pt x="1504" y="1075"/>
                </a:cubicBezTo>
                <a:cubicBezTo>
                  <a:pt x="1483" y="936"/>
                  <a:pt x="1483" y="936"/>
                  <a:pt x="1483" y="936"/>
                </a:cubicBezTo>
                <a:lnTo>
                  <a:pt x="1423" y="1075"/>
                </a:lnTo>
                <a:close/>
                <a:moveTo>
                  <a:pt x="994" y="1200"/>
                </a:moveTo>
                <a:cubicBezTo>
                  <a:pt x="1038" y="914"/>
                  <a:pt x="1038" y="914"/>
                  <a:pt x="1038" y="914"/>
                </a:cubicBezTo>
                <a:cubicBezTo>
                  <a:pt x="927" y="914"/>
                  <a:pt x="927" y="914"/>
                  <a:pt x="927" y="914"/>
                </a:cubicBezTo>
                <a:cubicBezTo>
                  <a:pt x="946" y="817"/>
                  <a:pt x="946" y="817"/>
                  <a:pt x="946" y="817"/>
                </a:cubicBezTo>
                <a:cubicBezTo>
                  <a:pt x="1289" y="817"/>
                  <a:pt x="1289" y="817"/>
                  <a:pt x="1289" y="817"/>
                </a:cubicBezTo>
                <a:cubicBezTo>
                  <a:pt x="1269" y="914"/>
                  <a:pt x="1269" y="914"/>
                  <a:pt x="1269" y="914"/>
                </a:cubicBezTo>
                <a:cubicBezTo>
                  <a:pt x="1163" y="914"/>
                  <a:pt x="1163" y="914"/>
                  <a:pt x="1163" y="914"/>
                </a:cubicBezTo>
                <a:cubicBezTo>
                  <a:pt x="1120" y="1200"/>
                  <a:pt x="1120" y="1200"/>
                  <a:pt x="1120" y="1200"/>
                </a:cubicBezTo>
                <a:lnTo>
                  <a:pt x="994" y="1200"/>
                </a:lnTo>
                <a:close/>
                <a:moveTo>
                  <a:pt x="479" y="1200"/>
                </a:moveTo>
                <a:cubicBezTo>
                  <a:pt x="672" y="819"/>
                  <a:pt x="672" y="819"/>
                  <a:pt x="672" y="819"/>
                </a:cubicBezTo>
                <a:cubicBezTo>
                  <a:pt x="798" y="819"/>
                  <a:pt x="798" y="819"/>
                  <a:pt x="798" y="819"/>
                </a:cubicBezTo>
                <a:cubicBezTo>
                  <a:pt x="877" y="1200"/>
                  <a:pt x="877" y="1200"/>
                  <a:pt x="877" y="1200"/>
                </a:cubicBezTo>
                <a:cubicBezTo>
                  <a:pt x="759" y="1200"/>
                  <a:pt x="759" y="1200"/>
                  <a:pt x="759" y="1200"/>
                </a:cubicBezTo>
                <a:cubicBezTo>
                  <a:pt x="752" y="1155"/>
                  <a:pt x="752" y="1155"/>
                  <a:pt x="752" y="1155"/>
                </a:cubicBezTo>
                <a:cubicBezTo>
                  <a:pt x="626" y="1155"/>
                  <a:pt x="626" y="1155"/>
                  <a:pt x="626" y="1155"/>
                </a:cubicBezTo>
                <a:cubicBezTo>
                  <a:pt x="606" y="1200"/>
                  <a:pt x="606" y="1200"/>
                  <a:pt x="606" y="1200"/>
                </a:cubicBezTo>
                <a:lnTo>
                  <a:pt x="479" y="1200"/>
                </a:lnTo>
                <a:close/>
                <a:moveTo>
                  <a:pt x="657" y="1075"/>
                </a:moveTo>
                <a:cubicBezTo>
                  <a:pt x="739" y="1075"/>
                  <a:pt x="739" y="1075"/>
                  <a:pt x="739" y="1075"/>
                </a:cubicBezTo>
                <a:cubicBezTo>
                  <a:pt x="717" y="936"/>
                  <a:pt x="717" y="936"/>
                  <a:pt x="717" y="936"/>
                </a:cubicBezTo>
                <a:lnTo>
                  <a:pt x="657" y="1075"/>
                </a:lnTo>
                <a:close/>
                <a:moveTo>
                  <a:pt x="273" y="1200"/>
                </a:moveTo>
                <a:cubicBezTo>
                  <a:pt x="351" y="819"/>
                  <a:pt x="351" y="819"/>
                  <a:pt x="351" y="819"/>
                </a:cubicBezTo>
                <a:cubicBezTo>
                  <a:pt x="479" y="819"/>
                  <a:pt x="479" y="819"/>
                  <a:pt x="479" y="819"/>
                </a:cubicBezTo>
                <a:cubicBezTo>
                  <a:pt x="401" y="1200"/>
                  <a:pt x="401" y="1200"/>
                  <a:pt x="401" y="1200"/>
                </a:cubicBezTo>
                <a:lnTo>
                  <a:pt x="273" y="1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8791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87D6C-BDF4-42DC-A517-CACF665C95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643188" y="2257425"/>
            <a:ext cx="7400925" cy="260032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747484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E4D226-F416-438A-8362-3901D1BF7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1538" y="528638"/>
            <a:ext cx="10915650" cy="5314950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35788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8840F4-784D-466D-B7DB-9E9594106B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7174" y="157162"/>
            <a:ext cx="11572875" cy="568642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5569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812F63-8F66-489B-99E6-AD69D076E2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5737" y="228600"/>
            <a:ext cx="11730037" cy="5657850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01341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4B0D03-0DD6-4005-960B-C81DF0D5A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2875" y="971549"/>
            <a:ext cx="11787188" cy="4829175"/>
          </a:xfrm>
          <a:prstGeom prst="rect">
            <a:avLst/>
          </a:prstGeom>
          <a:ln w="12700">
            <a:solidFill>
              <a:schemeClr val="tx2">
                <a:lumMod val="75000"/>
                <a:lumOff val="2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3E7943-0043-4E84-90BB-A17BFE959253}"/>
              </a:ext>
            </a:extLst>
          </p:cNvPr>
          <p:cNvSpPr/>
          <p:nvPr/>
        </p:nvSpPr>
        <p:spPr>
          <a:xfrm>
            <a:off x="323068" y="429696"/>
            <a:ext cx="384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marR="457200">
              <a:spcBef>
                <a:spcPts val="1200"/>
              </a:spcBef>
              <a:spcAft>
                <a:spcPts val="0"/>
              </a:spcAft>
            </a:pPr>
            <a:r>
              <a:rPr lang="en-US" sz="2400" b="1" u="sng" dirty="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General Information</a:t>
            </a:r>
            <a:endParaRPr lang="en-US" sz="2400" b="1" u="sng" dirty="0">
              <a:solidFill>
                <a:schemeClr val="accent1"/>
              </a:solidFill>
              <a:latin typeface="Open Sans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696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9 Branding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IATA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 Branding" id="{6E689DC9-C25A-4055-99E0-D29C43A87F0D}" vid="{229E58BA-2958-452E-A9F2-A0E27B2CE162}"/>
    </a:ext>
  </a:extLst>
</a:theme>
</file>

<file path=ppt/theme/theme2.xml><?xml version="1.0" encoding="utf-8"?>
<a:theme xmlns:a="http://schemas.openxmlformats.org/drawingml/2006/main" name="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Internal_Template_23nov.potx" id="{3DE6D1FE-7352-4DD9-857F-F244C2A0D33B}" vid="{67BB57BA-E879-4CB2-9753-3FE8B27DA576}"/>
    </a:ext>
  </a:extLst>
</a:theme>
</file>

<file path=ppt/theme/theme3.xml><?xml version="1.0" encoding="utf-8"?>
<a:theme xmlns:a="http://schemas.openxmlformats.org/drawingml/2006/main" name="1_Internal Blu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Internal_Template_23nov.potx" id="{3DE6D1FE-7352-4DD9-857F-F244C2A0D33B}" vid="{DD1C75D6-AF5F-48CC-B12C-032312212DF2}"/>
    </a:ext>
  </a:extLst>
</a:theme>
</file>

<file path=ppt/theme/theme4.xml><?xml version="1.0" encoding="utf-8"?>
<a:theme xmlns:a="http://schemas.openxmlformats.org/drawingml/2006/main" name="Internal Blue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289632"/>
      </a:accent4>
      <a:accent5>
        <a:srgbClr val="F046C8"/>
      </a:accent5>
      <a:accent6>
        <a:srgbClr val="5A14A0"/>
      </a:accent6>
      <a:hlink>
        <a:srgbClr val="1E32FA"/>
      </a:hlink>
      <a:folHlink>
        <a:srgbClr val="5A14A0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Internal_Template_23nov.potx" id="{3DE6D1FE-7352-4DD9-857F-F244C2A0D33B}" vid="{5C16C22B-8618-4B5A-86C0-572517FC18FD}"/>
    </a:ext>
  </a:extLst>
</a:theme>
</file>

<file path=ppt/theme/theme5.xml><?xml version="1.0" encoding="utf-8"?>
<a:theme xmlns:a="http://schemas.openxmlformats.org/drawingml/2006/main" name="1_Covers + Dividers">
  <a:themeElements>
    <a:clrScheme name="IATA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1E32FA"/>
      </a:accent1>
      <a:accent2>
        <a:srgbClr val="FAC832"/>
      </a:accent2>
      <a:accent3>
        <a:srgbClr val="F04632"/>
      </a:accent3>
      <a:accent4>
        <a:srgbClr val="000000"/>
      </a:accent4>
      <a:accent5>
        <a:srgbClr val="289632"/>
      </a:accent5>
      <a:accent6>
        <a:srgbClr val="F046C8"/>
      </a:accent6>
      <a:hlink>
        <a:srgbClr val="0563C1"/>
      </a:hlink>
      <a:folHlink>
        <a:srgbClr val="954F72"/>
      </a:folHlink>
    </a:clrScheme>
    <a:fontScheme name="Aktiv Grotesk">
      <a:majorFont>
        <a:latin typeface="Aktiv Grotesk Medium"/>
        <a:ea typeface=""/>
        <a:cs typeface=""/>
      </a:majorFont>
      <a:minorFont>
        <a:latin typeface="Aktiv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Internal_Template_23nov.potx" id="{3DE6D1FE-7352-4DD9-857F-F244C2A0D33B}" vid="{D8BFCC6C-3A64-4476-AD6B-4B26D4A28284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Branding</Template>
  <TotalTime>2184</TotalTime>
  <Words>377</Words>
  <Application>Microsoft Office PowerPoint</Application>
  <PresentationFormat>Widescreen</PresentationFormat>
  <Paragraphs>50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Aktiv Grotesk</vt:lpstr>
      <vt:lpstr>Aktiv Grotesk Medium</vt:lpstr>
      <vt:lpstr>Aktiv Grotesk Thin</vt:lpstr>
      <vt:lpstr>Arial</vt:lpstr>
      <vt:lpstr>Calibri</vt:lpstr>
      <vt:lpstr>Open Sans</vt:lpstr>
      <vt:lpstr>Symbol</vt:lpstr>
      <vt:lpstr>2019 Branding</vt:lpstr>
      <vt:lpstr>Covers + Dividers</vt:lpstr>
      <vt:lpstr>1_Internal Blue</vt:lpstr>
      <vt:lpstr>Internal Blue</vt:lpstr>
      <vt:lpstr>1_Covers + Dividers</vt:lpstr>
      <vt:lpstr>IATA EASY PAY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Distribution Services</dc:title>
  <dc:creator>HALASEH Diala</dc:creator>
  <cp:lastModifiedBy>Mostafa Sharaf</cp:lastModifiedBy>
  <cp:revision>146</cp:revision>
  <dcterms:created xsi:type="dcterms:W3CDTF">2018-12-09T09:45:01Z</dcterms:created>
  <dcterms:modified xsi:type="dcterms:W3CDTF">2019-09-15T23:02:17Z</dcterms:modified>
</cp:coreProperties>
</file>